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webextensions/taskpanes.xml" ContentType="application/vnd.ms-office.webextensiontaskpanes+xml"/>
  <Override PartName="/ppt/webextensions/webextension3.xml" ContentType="application/vnd.ms-office.webextension+xml"/>
  <Override PartName="/ppt/webextensions/webextension2.xml" ContentType="application/vnd.ms-office.webextension+xml"/>
  <Override PartName="/ppt/webextensions/webextension1.xml" ContentType="application/vnd.ms-office.webextension+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11/relationships/webextensiontaskpanes" Target="ppt/webextensions/taskpanes.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305" r:id="rId2"/>
    <p:sldId id="313" r:id="rId3"/>
    <p:sldId id="262" r:id="rId4"/>
    <p:sldId id="263" r:id="rId5"/>
    <p:sldId id="264" r:id="rId6"/>
    <p:sldId id="268" r:id="rId7"/>
    <p:sldId id="314" r:id="rId8"/>
    <p:sldId id="315" r:id="rId9"/>
    <p:sldId id="308" r:id="rId10"/>
    <p:sldId id="307" r:id="rId11"/>
    <p:sldId id="283" r:id="rId12"/>
    <p:sldId id="288" r:id="rId13"/>
    <p:sldId id="28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B972AE3-CEEC-4E13-AC33-C05DCE80A500}">
          <p14:sldIdLst>
            <p14:sldId id="305"/>
            <p14:sldId id="313"/>
          </p14:sldIdLst>
        </p14:section>
        <p14:section name="Home slide" id="{149A4D77-41A1-41B8-9FE6-664BE9229803}">
          <p14:sldIdLst>
            <p14:sldId id="262"/>
          </p14:sldIdLst>
        </p14:section>
        <p14:section name="Introduction" id="{83F5AC30-EA5F-4C60-B182-1E33809F8D56}">
          <p14:sldIdLst>
            <p14:sldId id="263"/>
          </p14:sldIdLst>
        </p14:section>
        <p14:section name="List of components" id="{2FBD3B05-3D3A-4048-AA2E-523076AF1E82}">
          <p14:sldIdLst>
            <p14:sldId id="264"/>
          </p14:sldIdLst>
        </p14:section>
        <p14:section name="Peopose model" id="{B49E830D-FFB8-464B-AB7D-A825CCD4911E}">
          <p14:sldIdLst>
            <p14:sldId id="268"/>
            <p14:sldId id="314"/>
            <p14:sldId id="315"/>
            <p14:sldId id="308"/>
          </p14:sldIdLst>
        </p14:section>
        <p14:section name="System analayses" id="{E943DAA6-663E-46BB-9868-32B235B33FE6}">
          <p14:sldIdLst>
            <p14:sldId id="307"/>
            <p14:sldId id="283"/>
          </p14:sldIdLst>
        </p14:section>
        <p14:section name="Reference" id="{643FBD5A-5249-4483-A01E-7D74871E2997}">
          <p14:sldIdLst>
            <p14:sldId id="288"/>
            <p14:sldId id="289"/>
          </p14:sldIdLst>
        </p14:section>
      </p14:sectionLst>
    </p:ex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a:srgbClr val="FF0066"/>
    <a:srgbClr val="0000CC"/>
    <a:srgbClr val="4472C4"/>
    <a:srgbClr val="6E6A64"/>
    <a:srgbClr val="FF6600"/>
    <a:srgbClr val="C2D4C3"/>
    <a:srgbClr val="6F7473"/>
    <a:srgbClr val="649198"/>
    <a:srgbClr val="4672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53" autoAdjust="0"/>
    <p:restoredTop sz="94660" autoAdjust="0"/>
  </p:normalViewPr>
  <p:slideViewPr>
    <p:cSldViewPr snapToGrid="0">
      <p:cViewPr varScale="1">
        <p:scale>
          <a:sx n="64" d="100"/>
          <a:sy n="64" d="100"/>
        </p:scale>
        <p:origin x="-132" y="-23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C73046-99E9-4297-A8FF-343CC88A6246}" type="datetimeFigureOut">
              <a:rPr lang="en-US" smtClean="0"/>
              <a:t>3/3/2023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87FBF6-A1EE-41B2-84C8-094168D9640A}" type="slidenum">
              <a:rPr lang="en-US" smtClean="0"/>
              <a:t>‹#›</a:t>
            </a:fld>
            <a:endParaRPr lang="en-US"/>
          </a:p>
        </p:txBody>
      </p:sp>
    </p:spTree>
    <p:extLst>
      <p:ext uri="{BB962C8B-B14F-4D97-AF65-F5344CB8AC3E}">
        <p14:creationId xmlns:p14="http://schemas.microsoft.com/office/powerpoint/2010/main" val="4275559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B6F7F5-5139-494A-ADD0-14F7BB5C8C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ADE4617F-9B9D-4B85-96AD-4006D360C3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D3FF19CB-1D39-4146-BBE7-FE2563638F29}"/>
              </a:ext>
            </a:extLst>
          </p:cNvPr>
          <p:cNvSpPr>
            <a:spLocks noGrp="1"/>
          </p:cNvSpPr>
          <p:nvPr>
            <p:ph type="dt" sz="half" idx="10"/>
          </p:nvPr>
        </p:nvSpPr>
        <p:spPr/>
        <p:txBody>
          <a:bodyPr/>
          <a:lstStyle/>
          <a:p>
            <a:fld id="{CFA98DDD-9C1F-4636-B73C-4C903073D6CE}" type="datetimeFigureOut">
              <a:rPr lang="en-US" smtClean="0"/>
              <a:t>3/3/2023</a:t>
            </a:fld>
            <a:endParaRPr lang="en-US"/>
          </a:p>
        </p:txBody>
      </p:sp>
      <p:sp>
        <p:nvSpPr>
          <p:cNvPr id="5" name="Footer Placeholder 4">
            <a:extLst>
              <a:ext uri="{FF2B5EF4-FFF2-40B4-BE49-F238E27FC236}">
                <a16:creationId xmlns:a16="http://schemas.microsoft.com/office/drawing/2014/main" xmlns="" id="{04614743-F7D7-4394-823D-F0759B9D39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1CB020B-8557-4DD1-9E4D-FB9262EDA4D7}"/>
              </a:ext>
            </a:extLst>
          </p:cNvPr>
          <p:cNvSpPr>
            <a:spLocks noGrp="1"/>
          </p:cNvSpPr>
          <p:nvPr>
            <p:ph type="sldNum" sz="quarter" idx="12"/>
          </p:nvPr>
        </p:nvSpPr>
        <p:spPr/>
        <p:txBody>
          <a:bodyPr/>
          <a:lstStyle/>
          <a:p>
            <a:fld id="{3A5E838A-6207-402A-A7EA-D1B2DE3345AC}" type="slidenum">
              <a:rPr lang="en-US" smtClean="0"/>
              <a:t>‹#›</a:t>
            </a:fld>
            <a:endParaRPr lang="en-US"/>
          </a:p>
        </p:txBody>
      </p:sp>
    </p:spTree>
    <p:extLst>
      <p:ext uri="{BB962C8B-B14F-4D97-AF65-F5344CB8AC3E}">
        <p14:creationId xmlns:p14="http://schemas.microsoft.com/office/powerpoint/2010/main" val="3903761600"/>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C6A62A-D3C0-4DB2-AC91-42D890C94F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4F35AC0E-EB91-4E7F-8BF2-6D1729752A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A191105-3D68-406B-ABDA-4C08F412454C}"/>
              </a:ext>
            </a:extLst>
          </p:cNvPr>
          <p:cNvSpPr>
            <a:spLocks noGrp="1"/>
          </p:cNvSpPr>
          <p:nvPr>
            <p:ph type="dt" sz="half" idx="10"/>
          </p:nvPr>
        </p:nvSpPr>
        <p:spPr/>
        <p:txBody>
          <a:bodyPr/>
          <a:lstStyle/>
          <a:p>
            <a:fld id="{CFA98DDD-9C1F-4636-B73C-4C903073D6CE}" type="datetimeFigureOut">
              <a:rPr lang="en-US" smtClean="0"/>
              <a:t>3/3/2023</a:t>
            </a:fld>
            <a:endParaRPr lang="en-US"/>
          </a:p>
        </p:txBody>
      </p:sp>
      <p:sp>
        <p:nvSpPr>
          <p:cNvPr id="5" name="Footer Placeholder 4">
            <a:extLst>
              <a:ext uri="{FF2B5EF4-FFF2-40B4-BE49-F238E27FC236}">
                <a16:creationId xmlns:a16="http://schemas.microsoft.com/office/drawing/2014/main" xmlns="" id="{3FDA005A-5463-4C43-A4A7-16F4CFF03C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4E9600E-D0DA-43E6-99AE-BEDA79DDD6B9}"/>
              </a:ext>
            </a:extLst>
          </p:cNvPr>
          <p:cNvSpPr>
            <a:spLocks noGrp="1"/>
          </p:cNvSpPr>
          <p:nvPr>
            <p:ph type="sldNum" sz="quarter" idx="12"/>
          </p:nvPr>
        </p:nvSpPr>
        <p:spPr/>
        <p:txBody>
          <a:bodyPr/>
          <a:lstStyle/>
          <a:p>
            <a:fld id="{3A5E838A-6207-402A-A7EA-D1B2DE3345AC}" type="slidenum">
              <a:rPr lang="en-US" smtClean="0"/>
              <a:t>‹#›</a:t>
            </a:fld>
            <a:endParaRPr lang="en-US"/>
          </a:p>
        </p:txBody>
      </p:sp>
    </p:spTree>
    <p:extLst>
      <p:ext uri="{BB962C8B-B14F-4D97-AF65-F5344CB8AC3E}">
        <p14:creationId xmlns:p14="http://schemas.microsoft.com/office/powerpoint/2010/main" val="2177799154"/>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E00A4C1E-6706-47EB-939E-1108AFF61A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E1C66357-D4AF-446F-9096-E3938AAA1E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C11C65D-FCA1-42FE-8F18-2FEBC9C27C85}"/>
              </a:ext>
            </a:extLst>
          </p:cNvPr>
          <p:cNvSpPr>
            <a:spLocks noGrp="1"/>
          </p:cNvSpPr>
          <p:nvPr>
            <p:ph type="dt" sz="half" idx="10"/>
          </p:nvPr>
        </p:nvSpPr>
        <p:spPr/>
        <p:txBody>
          <a:bodyPr/>
          <a:lstStyle/>
          <a:p>
            <a:fld id="{CFA98DDD-9C1F-4636-B73C-4C903073D6CE}" type="datetimeFigureOut">
              <a:rPr lang="en-US" smtClean="0"/>
              <a:t>3/3/2023</a:t>
            </a:fld>
            <a:endParaRPr lang="en-US"/>
          </a:p>
        </p:txBody>
      </p:sp>
      <p:sp>
        <p:nvSpPr>
          <p:cNvPr id="5" name="Footer Placeholder 4">
            <a:extLst>
              <a:ext uri="{FF2B5EF4-FFF2-40B4-BE49-F238E27FC236}">
                <a16:creationId xmlns:a16="http://schemas.microsoft.com/office/drawing/2014/main" xmlns="" id="{6A648330-E318-444C-B3BE-E162E4AE46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7124BA8-A887-4FFD-8837-AC870B6046EF}"/>
              </a:ext>
            </a:extLst>
          </p:cNvPr>
          <p:cNvSpPr>
            <a:spLocks noGrp="1"/>
          </p:cNvSpPr>
          <p:nvPr>
            <p:ph type="sldNum" sz="quarter" idx="12"/>
          </p:nvPr>
        </p:nvSpPr>
        <p:spPr/>
        <p:txBody>
          <a:bodyPr/>
          <a:lstStyle/>
          <a:p>
            <a:fld id="{3A5E838A-6207-402A-A7EA-D1B2DE3345AC}" type="slidenum">
              <a:rPr lang="en-US" smtClean="0"/>
              <a:t>‹#›</a:t>
            </a:fld>
            <a:endParaRPr lang="en-US"/>
          </a:p>
        </p:txBody>
      </p:sp>
    </p:spTree>
    <p:extLst>
      <p:ext uri="{BB962C8B-B14F-4D97-AF65-F5344CB8AC3E}">
        <p14:creationId xmlns:p14="http://schemas.microsoft.com/office/powerpoint/2010/main" val="1398143582"/>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BD8D8B-84C7-4C95-A9FA-F66817F504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A57F476D-4621-483E-8D3C-59DBB0E8BB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B03F972-822B-449C-8380-4496E4901486}"/>
              </a:ext>
            </a:extLst>
          </p:cNvPr>
          <p:cNvSpPr>
            <a:spLocks noGrp="1"/>
          </p:cNvSpPr>
          <p:nvPr>
            <p:ph type="dt" sz="half" idx="10"/>
          </p:nvPr>
        </p:nvSpPr>
        <p:spPr/>
        <p:txBody>
          <a:bodyPr/>
          <a:lstStyle/>
          <a:p>
            <a:fld id="{CFA98DDD-9C1F-4636-B73C-4C903073D6CE}" type="datetimeFigureOut">
              <a:rPr lang="en-US" smtClean="0"/>
              <a:t>3/3/2023</a:t>
            </a:fld>
            <a:endParaRPr lang="en-US"/>
          </a:p>
        </p:txBody>
      </p:sp>
      <p:sp>
        <p:nvSpPr>
          <p:cNvPr id="5" name="Footer Placeholder 4">
            <a:extLst>
              <a:ext uri="{FF2B5EF4-FFF2-40B4-BE49-F238E27FC236}">
                <a16:creationId xmlns:a16="http://schemas.microsoft.com/office/drawing/2014/main" xmlns="" id="{8CA57452-64FE-4888-921B-90F8850D1B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7D46714-531A-44B3-AF28-31E055F60EDE}"/>
              </a:ext>
            </a:extLst>
          </p:cNvPr>
          <p:cNvSpPr>
            <a:spLocks noGrp="1"/>
          </p:cNvSpPr>
          <p:nvPr>
            <p:ph type="sldNum" sz="quarter" idx="12"/>
          </p:nvPr>
        </p:nvSpPr>
        <p:spPr/>
        <p:txBody>
          <a:bodyPr/>
          <a:lstStyle/>
          <a:p>
            <a:fld id="{3A5E838A-6207-402A-A7EA-D1B2DE3345AC}" type="slidenum">
              <a:rPr lang="en-US" smtClean="0"/>
              <a:t>‹#›</a:t>
            </a:fld>
            <a:endParaRPr lang="en-US"/>
          </a:p>
        </p:txBody>
      </p:sp>
    </p:spTree>
    <p:extLst>
      <p:ext uri="{BB962C8B-B14F-4D97-AF65-F5344CB8AC3E}">
        <p14:creationId xmlns:p14="http://schemas.microsoft.com/office/powerpoint/2010/main" val="157908080"/>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0609A8-2FDC-4D52-B136-33B112ED2E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634EEAF9-8B85-441B-B006-0C164031FA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81F6C2A8-E1AE-4A18-968C-EB21A681C5A8}"/>
              </a:ext>
            </a:extLst>
          </p:cNvPr>
          <p:cNvSpPr>
            <a:spLocks noGrp="1"/>
          </p:cNvSpPr>
          <p:nvPr>
            <p:ph type="dt" sz="half" idx="10"/>
          </p:nvPr>
        </p:nvSpPr>
        <p:spPr/>
        <p:txBody>
          <a:bodyPr/>
          <a:lstStyle/>
          <a:p>
            <a:fld id="{CFA98DDD-9C1F-4636-B73C-4C903073D6CE}" type="datetimeFigureOut">
              <a:rPr lang="en-US" smtClean="0"/>
              <a:t>3/3/2023</a:t>
            </a:fld>
            <a:endParaRPr lang="en-US"/>
          </a:p>
        </p:txBody>
      </p:sp>
      <p:sp>
        <p:nvSpPr>
          <p:cNvPr id="5" name="Footer Placeholder 4">
            <a:extLst>
              <a:ext uri="{FF2B5EF4-FFF2-40B4-BE49-F238E27FC236}">
                <a16:creationId xmlns:a16="http://schemas.microsoft.com/office/drawing/2014/main" xmlns="" id="{9C9159A6-9275-4C92-849B-C645CA1EAA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2BFCC74-95B4-4B76-8FFC-0DA9C11EB121}"/>
              </a:ext>
            </a:extLst>
          </p:cNvPr>
          <p:cNvSpPr>
            <a:spLocks noGrp="1"/>
          </p:cNvSpPr>
          <p:nvPr>
            <p:ph type="sldNum" sz="quarter" idx="12"/>
          </p:nvPr>
        </p:nvSpPr>
        <p:spPr/>
        <p:txBody>
          <a:bodyPr/>
          <a:lstStyle/>
          <a:p>
            <a:fld id="{3A5E838A-6207-402A-A7EA-D1B2DE3345AC}" type="slidenum">
              <a:rPr lang="en-US" smtClean="0"/>
              <a:t>‹#›</a:t>
            </a:fld>
            <a:endParaRPr lang="en-US"/>
          </a:p>
        </p:txBody>
      </p:sp>
    </p:spTree>
    <p:extLst>
      <p:ext uri="{BB962C8B-B14F-4D97-AF65-F5344CB8AC3E}">
        <p14:creationId xmlns:p14="http://schemas.microsoft.com/office/powerpoint/2010/main" val="859161970"/>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F89173-BACF-494F-A253-2667B9671A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DE778F65-C26B-4C8D-B25E-CA29C29FDF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A6E9E2C5-3F93-4FF9-AA65-4907C81E53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5075C1FD-4FC3-48DA-896E-0DEC624D2FD6}"/>
              </a:ext>
            </a:extLst>
          </p:cNvPr>
          <p:cNvSpPr>
            <a:spLocks noGrp="1"/>
          </p:cNvSpPr>
          <p:nvPr>
            <p:ph type="dt" sz="half" idx="10"/>
          </p:nvPr>
        </p:nvSpPr>
        <p:spPr/>
        <p:txBody>
          <a:bodyPr/>
          <a:lstStyle/>
          <a:p>
            <a:fld id="{CFA98DDD-9C1F-4636-B73C-4C903073D6CE}" type="datetimeFigureOut">
              <a:rPr lang="en-US" smtClean="0"/>
              <a:t>3/3/2023</a:t>
            </a:fld>
            <a:endParaRPr lang="en-US"/>
          </a:p>
        </p:txBody>
      </p:sp>
      <p:sp>
        <p:nvSpPr>
          <p:cNvPr id="6" name="Footer Placeholder 5">
            <a:extLst>
              <a:ext uri="{FF2B5EF4-FFF2-40B4-BE49-F238E27FC236}">
                <a16:creationId xmlns:a16="http://schemas.microsoft.com/office/drawing/2014/main" xmlns="" id="{16C01CB5-D3E4-4426-B19D-4FAFED7116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B5FD548F-A94F-43E5-BD87-5962D12D130F}"/>
              </a:ext>
            </a:extLst>
          </p:cNvPr>
          <p:cNvSpPr>
            <a:spLocks noGrp="1"/>
          </p:cNvSpPr>
          <p:nvPr>
            <p:ph type="sldNum" sz="quarter" idx="12"/>
          </p:nvPr>
        </p:nvSpPr>
        <p:spPr/>
        <p:txBody>
          <a:bodyPr/>
          <a:lstStyle/>
          <a:p>
            <a:fld id="{3A5E838A-6207-402A-A7EA-D1B2DE3345AC}" type="slidenum">
              <a:rPr lang="en-US" smtClean="0"/>
              <a:t>‹#›</a:t>
            </a:fld>
            <a:endParaRPr lang="en-US"/>
          </a:p>
        </p:txBody>
      </p:sp>
    </p:spTree>
    <p:extLst>
      <p:ext uri="{BB962C8B-B14F-4D97-AF65-F5344CB8AC3E}">
        <p14:creationId xmlns:p14="http://schemas.microsoft.com/office/powerpoint/2010/main" val="3033498893"/>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C84C03-D9AD-4554-AA78-BD6D87CFEA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02C0AFF-5F8D-44FB-9716-AC9B03B9CC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EB071EAD-9602-438D-878D-B0CBE68222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631E1AD-4206-46A6-A3F0-2106FECCC4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F3C2F2BF-78BC-4E57-B494-777A36371C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CFF58D70-4787-4A4F-BFC3-344205D2427C}"/>
              </a:ext>
            </a:extLst>
          </p:cNvPr>
          <p:cNvSpPr>
            <a:spLocks noGrp="1"/>
          </p:cNvSpPr>
          <p:nvPr>
            <p:ph type="dt" sz="half" idx="10"/>
          </p:nvPr>
        </p:nvSpPr>
        <p:spPr/>
        <p:txBody>
          <a:bodyPr/>
          <a:lstStyle/>
          <a:p>
            <a:fld id="{CFA98DDD-9C1F-4636-B73C-4C903073D6CE}" type="datetimeFigureOut">
              <a:rPr lang="en-US" smtClean="0"/>
              <a:t>3/3/2023</a:t>
            </a:fld>
            <a:endParaRPr lang="en-US"/>
          </a:p>
        </p:txBody>
      </p:sp>
      <p:sp>
        <p:nvSpPr>
          <p:cNvPr id="8" name="Footer Placeholder 7">
            <a:extLst>
              <a:ext uri="{FF2B5EF4-FFF2-40B4-BE49-F238E27FC236}">
                <a16:creationId xmlns:a16="http://schemas.microsoft.com/office/drawing/2014/main" xmlns="" id="{58801B12-4BBB-4EFC-BFCF-F6E2D72A5F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1651A69D-AC60-4084-9F4A-F8D7E13C1EFE}"/>
              </a:ext>
            </a:extLst>
          </p:cNvPr>
          <p:cNvSpPr>
            <a:spLocks noGrp="1"/>
          </p:cNvSpPr>
          <p:nvPr>
            <p:ph type="sldNum" sz="quarter" idx="12"/>
          </p:nvPr>
        </p:nvSpPr>
        <p:spPr/>
        <p:txBody>
          <a:bodyPr/>
          <a:lstStyle/>
          <a:p>
            <a:fld id="{3A5E838A-6207-402A-A7EA-D1B2DE3345AC}" type="slidenum">
              <a:rPr lang="en-US" smtClean="0"/>
              <a:t>‹#›</a:t>
            </a:fld>
            <a:endParaRPr lang="en-US"/>
          </a:p>
        </p:txBody>
      </p:sp>
    </p:spTree>
    <p:extLst>
      <p:ext uri="{BB962C8B-B14F-4D97-AF65-F5344CB8AC3E}">
        <p14:creationId xmlns:p14="http://schemas.microsoft.com/office/powerpoint/2010/main" val="3739177356"/>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4B7DCC-FB1E-4E5B-B57D-7D74746915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A9692C1F-DC4B-4859-8CA6-229728BB92C4}"/>
              </a:ext>
            </a:extLst>
          </p:cNvPr>
          <p:cNvSpPr>
            <a:spLocks noGrp="1"/>
          </p:cNvSpPr>
          <p:nvPr>
            <p:ph type="dt" sz="half" idx="10"/>
          </p:nvPr>
        </p:nvSpPr>
        <p:spPr/>
        <p:txBody>
          <a:bodyPr/>
          <a:lstStyle/>
          <a:p>
            <a:fld id="{CFA98DDD-9C1F-4636-B73C-4C903073D6CE}" type="datetimeFigureOut">
              <a:rPr lang="en-US" smtClean="0"/>
              <a:t>3/3/2023</a:t>
            </a:fld>
            <a:endParaRPr lang="en-US"/>
          </a:p>
        </p:txBody>
      </p:sp>
      <p:sp>
        <p:nvSpPr>
          <p:cNvPr id="4" name="Footer Placeholder 3">
            <a:extLst>
              <a:ext uri="{FF2B5EF4-FFF2-40B4-BE49-F238E27FC236}">
                <a16:creationId xmlns:a16="http://schemas.microsoft.com/office/drawing/2014/main" xmlns="" id="{266E121F-9F86-41BD-BFF4-7B669FB915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C2FE01F8-309D-404A-92EC-421AA67C9094}"/>
              </a:ext>
            </a:extLst>
          </p:cNvPr>
          <p:cNvSpPr>
            <a:spLocks noGrp="1"/>
          </p:cNvSpPr>
          <p:nvPr>
            <p:ph type="sldNum" sz="quarter" idx="12"/>
          </p:nvPr>
        </p:nvSpPr>
        <p:spPr/>
        <p:txBody>
          <a:bodyPr/>
          <a:lstStyle/>
          <a:p>
            <a:fld id="{3A5E838A-6207-402A-A7EA-D1B2DE3345AC}" type="slidenum">
              <a:rPr lang="en-US" smtClean="0"/>
              <a:t>‹#›</a:t>
            </a:fld>
            <a:endParaRPr lang="en-US"/>
          </a:p>
        </p:txBody>
      </p:sp>
    </p:spTree>
    <p:extLst>
      <p:ext uri="{BB962C8B-B14F-4D97-AF65-F5344CB8AC3E}">
        <p14:creationId xmlns:p14="http://schemas.microsoft.com/office/powerpoint/2010/main" val="3670561019"/>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ED457F2-2A8E-40A9-A842-7F7F0DF29076}"/>
              </a:ext>
            </a:extLst>
          </p:cNvPr>
          <p:cNvSpPr>
            <a:spLocks noGrp="1"/>
          </p:cNvSpPr>
          <p:nvPr>
            <p:ph type="dt" sz="half" idx="10"/>
          </p:nvPr>
        </p:nvSpPr>
        <p:spPr/>
        <p:txBody>
          <a:bodyPr/>
          <a:lstStyle/>
          <a:p>
            <a:fld id="{CFA98DDD-9C1F-4636-B73C-4C903073D6CE}" type="datetimeFigureOut">
              <a:rPr lang="en-US" smtClean="0"/>
              <a:t>3/3/2023</a:t>
            </a:fld>
            <a:endParaRPr lang="en-US"/>
          </a:p>
        </p:txBody>
      </p:sp>
      <p:sp>
        <p:nvSpPr>
          <p:cNvPr id="3" name="Footer Placeholder 2">
            <a:extLst>
              <a:ext uri="{FF2B5EF4-FFF2-40B4-BE49-F238E27FC236}">
                <a16:creationId xmlns:a16="http://schemas.microsoft.com/office/drawing/2014/main" xmlns="" id="{4A22AFB9-E82C-4DF2-B658-CB95D9FBD7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EB88BDB6-3458-439D-A7E3-CA75FA3234CE}"/>
              </a:ext>
            </a:extLst>
          </p:cNvPr>
          <p:cNvSpPr>
            <a:spLocks noGrp="1"/>
          </p:cNvSpPr>
          <p:nvPr>
            <p:ph type="sldNum" sz="quarter" idx="12"/>
          </p:nvPr>
        </p:nvSpPr>
        <p:spPr/>
        <p:txBody>
          <a:bodyPr/>
          <a:lstStyle/>
          <a:p>
            <a:fld id="{3A5E838A-6207-402A-A7EA-D1B2DE3345AC}" type="slidenum">
              <a:rPr lang="en-US" smtClean="0"/>
              <a:t>‹#›</a:t>
            </a:fld>
            <a:endParaRPr lang="en-US"/>
          </a:p>
        </p:txBody>
      </p:sp>
    </p:spTree>
    <p:extLst>
      <p:ext uri="{BB962C8B-B14F-4D97-AF65-F5344CB8AC3E}">
        <p14:creationId xmlns:p14="http://schemas.microsoft.com/office/powerpoint/2010/main" val="332838170"/>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1BD861-20A3-46E7-9A0F-1093B2AF76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2D1D3DCF-8C4E-489E-BA27-79B4D1123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922F4900-AE45-4CAE-8ADF-CB885A317E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9F74408B-FAE7-4FAE-81F1-EA6457091D5D}"/>
              </a:ext>
            </a:extLst>
          </p:cNvPr>
          <p:cNvSpPr>
            <a:spLocks noGrp="1"/>
          </p:cNvSpPr>
          <p:nvPr>
            <p:ph type="dt" sz="half" idx="10"/>
          </p:nvPr>
        </p:nvSpPr>
        <p:spPr/>
        <p:txBody>
          <a:bodyPr/>
          <a:lstStyle/>
          <a:p>
            <a:fld id="{CFA98DDD-9C1F-4636-B73C-4C903073D6CE}" type="datetimeFigureOut">
              <a:rPr lang="en-US" smtClean="0"/>
              <a:t>3/3/2023</a:t>
            </a:fld>
            <a:endParaRPr lang="en-US"/>
          </a:p>
        </p:txBody>
      </p:sp>
      <p:sp>
        <p:nvSpPr>
          <p:cNvPr id="6" name="Footer Placeholder 5">
            <a:extLst>
              <a:ext uri="{FF2B5EF4-FFF2-40B4-BE49-F238E27FC236}">
                <a16:creationId xmlns:a16="http://schemas.microsoft.com/office/drawing/2014/main" xmlns="" id="{1FFA8BA5-F368-4713-BFE0-50AB9401F6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D00E46B-5752-4B27-9CF9-5472574C1092}"/>
              </a:ext>
            </a:extLst>
          </p:cNvPr>
          <p:cNvSpPr>
            <a:spLocks noGrp="1"/>
          </p:cNvSpPr>
          <p:nvPr>
            <p:ph type="sldNum" sz="quarter" idx="12"/>
          </p:nvPr>
        </p:nvSpPr>
        <p:spPr/>
        <p:txBody>
          <a:bodyPr/>
          <a:lstStyle/>
          <a:p>
            <a:fld id="{3A5E838A-6207-402A-A7EA-D1B2DE3345AC}" type="slidenum">
              <a:rPr lang="en-US" smtClean="0"/>
              <a:t>‹#›</a:t>
            </a:fld>
            <a:endParaRPr lang="en-US"/>
          </a:p>
        </p:txBody>
      </p:sp>
    </p:spTree>
    <p:extLst>
      <p:ext uri="{BB962C8B-B14F-4D97-AF65-F5344CB8AC3E}">
        <p14:creationId xmlns:p14="http://schemas.microsoft.com/office/powerpoint/2010/main" val="1529486795"/>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A7ACDD-EB44-4BD6-AAD7-EDCCC8DE6C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4463BA80-0E5F-4E07-AB99-40A2A04AB7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D4EA22-1246-4D4A-B873-4E58E6C05F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EF757C2-6D47-4E67-9685-5D787540A7DB}"/>
              </a:ext>
            </a:extLst>
          </p:cNvPr>
          <p:cNvSpPr>
            <a:spLocks noGrp="1"/>
          </p:cNvSpPr>
          <p:nvPr>
            <p:ph type="dt" sz="half" idx="10"/>
          </p:nvPr>
        </p:nvSpPr>
        <p:spPr/>
        <p:txBody>
          <a:bodyPr/>
          <a:lstStyle/>
          <a:p>
            <a:fld id="{CFA98DDD-9C1F-4636-B73C-4C903073D6CE}" type="datetimeFigureOut">
              <a:rPr lang="en-US" smtClean="0"/>
              <a:t>3/3/2023</a:t>
            </a:fld>
            <a:endParaRPr lang="en-US"/>
          </a:p>
        </p:txBody>
      </p:sp>
      <p:sp>
        <p:nvSpPr>
          <p:cNvPr id="6" name="Footer Placeholder 5">
            <a:extLst>
              <a:ext uri="{FF2B5EF4-FFF2-40B4-BE49-F238E27FC236}">
                <a16:creationId xmlns:a16="http://schemas.microsoft.com/office/drawing/2014/main" xmlns="" id="{153E7B02-DDF7-4EE5-9868-9F27BE107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6B72F2E-18D6-4AA2-A63E-072CA90A4F06}"/>
              </a:ext>
            </a:extLst>
          </p:cNvPr>
          <p:cNvSpPr>
            <a:spLocks noGrp="1"/>
          </p:cNvSpPr>
          <p:nvPr>
            <p:ph type="sldNum" sz="quarter" idx="12"/>
          </p:nvPr>
        </p:nvSpPr>
        <p:spPr/>
        <p:txBody>
          <a:bodyPr/>
          <a:lstStyle/>
          <a:p>
            <a:fld id="{3A5E838A-6207-402A-A7EA-D1B2DE3345AC}" type="slidenum">
              <a:rPr lang="en-US" smtClean="0"/>
              <a:t>‹#›</a:t>
            </a:fld>
            <a:endParaRPr lang="en-US"/>
          </a:p>
        </p:txBody>
      </p:sp>
    </p:spTree>
    <p:extLst>
      <p:ext uri="{BB962C8B-B14F-4D97-AF65-F5344CB8AC3E}">
        <p14:creationId xmlns:p14="http://schemas.microsoft.com/office/powerpoint/2010/main" val="1114929026"/>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099FEA8-F6A8-4E19-BC45-5FC8BA89EA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7C12822D-42A7-4684-AAE3-58CCFC7CE9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B14EA55-64B6-4EE6-B618-F52D119CD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A98DDD-9C1F-4636-B73C-4C903073D6CE}" type="datetimeFigureOut">
              <a:rPr lang="en-US" smtClean="0"/>
              <a:t>3/3/2023</a:t>
            </a:fld>
            <a:endParaRPr lang="en-US"/>
          </a:p>
        </p:txBody>
      </p:sp>
      <p:sp>
        <p:nvSpPr>
          <p:cNvPr id="5" name="Footer Placeholder 4">
            <a:extLst>
              <a:ext uri="{FF2B5EF4-FFF2-40B4-BE49-F238E27FC236}">
                <a16:creationId xmlns:a16="http://schemas.microsoft.com/office/drawing/2014/main" xmlns="" id="{CE390BFF-F1F8-4C9D-A749-1D8FA730C0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8EC67FCF-4D8B-43D3-9D26-A4ECD8613B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5E838A-6207-402A-A7EA-D1B2DE3345AC}" type="slidenum">
              <a:rPr lang="en-US" smtClean="0"/>
              <a:t>‹#›</a:t>
            </a:fld>
            <a:endParaRPr lang="en-US"/>
          </a:p>
        </p:txBody>
      </p:sp>
    </p:spTree>
    <p:extLst>
      <p:ext uri="{BB962C8B-B14F-4D97-AF65-F5344CB8AC3E}">
        <p14:creationId xmlns:p14="http://schemas.microsoft.com/office/powerpoint/2010/main" val="1827627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9.png"/><Relationship Id="rId10" Type="http://schemas.openxmlformats.org/officeDocument/2006/relationships/image" Target="../media/image12.png"/><Relationship Id="rId4" Type="http://schemas.openxmlformats.org/officeDocument/2006/relationships/slide" Target="slide4.xml"/><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Content Placeholder 4">
            <a:extLst>
              <a:ext uri="{FF2B5EF4-FFF2-40B4-BE49-F238E27FC236}">
                <a16:creationId xmlns:a16="http://schemas.microsoft.com/office/drawing/2014/main" xmlns="" id="{91BAD0CF-14B5-4B03-B355-D1E184C02D9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221320" y="-1"/>
            <a:ext cx="1749359" cy="1777283"/>
          </a:xfrm>
        </p:spPr>
      </p:pic>
      <p:sp>
        <p:nvSpPr>
          <p:cNvPr id="8" name="Rectangle 7"/>
          <p:cNvSpPr/>
          <p:nvPr/>
        </p:nvSpPr>
        <p:spPr>
          <a:xfrm>
            <a:off x="2366358" y="2982916"/>
            <a:ext cx="7561943" cy="986972"/>
          </a:xfrm>
          <a:prstGeom prst="rect">
            <a:avLst/>
          </a:prstGeom>
          <a:gradFill flip="none" rotWithShape="1">
            <a:gsLst>
              <a:gs pos="0">
                <a:srgbClr val="4472C4">
                  <a:tint val="66000"/>
                  <a:satMod val="160000"/>
                </a:srgbClr>
              </a:gs>
              <a:gs pos="99000">
                <a:srgbClr val="4472C4">
                  <a:tint val="44500"/>
                  <a:satMod val="160000"/>
                  <a:lumMod val="91000"/>
                  <a:lumOff val="9000"/>
                  <a:alpha val="52000"/>
                </a:srgbClr>
              </a:gs>
              <a:gs pos="100000">
                <a:srgbClr val="4472C4">
                  <a:tint val="23500"/>
                  <a:satMod val="160000"/>
                </a:srgb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i="1" dirty="0" smtClean="0">
                <a:solidFill>
                  <a:srgbClr val="FF0000"/>
                </a:solidFill>
              </a:rPr>
              <a:t>Car Racing Game </a:t>
            </a:r>
            <a:endParaRPr lang="en-US" sz="4800" b="1" i="1" dirty="0">
              <a:solidFill>
                <a:srgbClr val="FF0000"/>
              </a:solidFill>
            </a:endParaRPr>
          </a:p>
        </p:txBody>
      </p:sp>
      <p:sp>
        <p:nvSpPr>
          <p:cNvPr id="9" name="Rectangle 8"/>
          <p:cNvSpPr/>
          <p:nvPr/>
        </p:nvSpPr>
        <p:spPr>
          <a:xfrm>
            <a:off x="1262130" y="1777283"/>
            <a:ext cx="10200067" cy="1030311"/>
          </a:xfrm>
          <a:prstGeom prst="rect">
            <a:avLst/>
          </a:prstGeom>
          <a:solidFill>
            <a:schemeClr val="bg1">
              <a:lumMod val="95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rgbClr val="0000CC"/>
                </a:solidFill>
              </a:rPr>
              <a:t>Bangladesh University of Business And Technology</a:t>
            </a:r>
            <a:endParaRPr lang="en-US" sz="3600" b="1" dirty="0">
              <a:solidFill>
                <a:srgbClr val="0000CC"/>
              </a:solidFill>
            </a:endParaRPr>
          </a:p>
        </p:txBody>
      </p:sp>
    </p:spTree>
    <p:extLst>
      <p:ext uri="{BB962C8B-B14F-4D97-AF65-F5344CB8AC3E}">
        <p14:creationId xmlns:p14="http://schemas.microsoft.com/office/powerpoint/2010/main" val="413109748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6" presetClass="exit" presetSubtype="0" fill="hold" grpId="0" nodeType="clickEffect">
                                  <p:stCondLst>
                                    <p:cond delay="0"/>
                                  </p:stCondLst>
                                  <p:childTnLst>
                                    <p:animEffect transition="out" filter="wipe(down)">
                                      <p:cBhvr>
                                        <p:cTn id="16" dur="180" accel="50000">
                                          <p:stCondLst>
                                            <p:cond delay="1820"/>
                                          </p:stCondLst>
                                        </p:cTn>
                                        <p:tgtEl>
                                          <p:spTgt spid="8"/>
                                        </p:tgtEl>
                                      </p:cBhvr>
                                    </p:animEffect>
                                    <p:anim calcmode="lin" valueType="num">
                                      <p:cBhvr>
                                        <p:cTn id="17" dur="1822" tmFilter="0,0; 0.14,0.31; 0.43,0.73; 0.71,0.91; 1.0,1.0">
                                          <p:stCondLst>
                                            <p:cond delay="0"/>
                                          </p:stCondLst>
                                        </p:cTn>
                                        <p:tgtEl>
                                          <p:spTgt spid="8"/>
                                        </p:tgtEl>
                                        <p:attrNameLst>
                                          <p:attrName>ppt_x</p:attrName>
                                        </p:attrNameLst>
                                      </p:cBhvr>
                                      <p:tavLst>
                                        <p:tav tm="0">
                                          <p:val>
                                            <p:strVal val="ppt_x"/>
                                          </p:val>
                                        </p:tav>
                                        <p:tav tm="100000">
                                          <p:val>
                                            <p:strVal val="#ppt_x+0.25"/>
                                          </p:val>
                                        </p:tav>
                                      </p:tavLst>
                                    </p:anim>
                                    <p:anim calcmode="lin" valueType="num">
                                      <p:cBhvr>
                                        <p:cTn id="18" dur="178">
                                          <p:stCondLst>
                                            <p:cond delay="1822"/>
                                          </p:stCondLst>
                                        </p:cTn>
                                        <p:tgtEl>
                                          <p:spTgt spid="8"/>
                                        </p:tgtEl>
                                        <p:attrNameLst>
                                          <p:attrName>ppt_x</p:attrName>
                                        </p:attrNameLst>
                                      </p:cBhvr>
                                      <p:tavLst>
                                        <p:tav tm="0">
                                          <p:val>
                                            <p:strVal val="ppt_x"/>
                                          </p:val>
                                        </p:tav>
                                        <p:tav tm="100000">
                                          <p:val>
                                            <p:strVal val="ppt_x"/>
                                          </p:val>
                                        </p:tav>
                                      </p:tavLst>
                                    </p:anim>
                                    <p:anim calcmode="lin" valueType="num">
                                      <p:cBhvr>
                                        <p:cTn id="19" dur="664" tmFilter="0.0,0.0;0.25,0.07;0.50,0.2;0.75,0.467;1.0,1.0">
                                          <p:stCondLst>
                                            <p:cond delay="0"/>
                                          </p:stCondLst>
                                        </p:cTn>
                                        <p:tgtEl>
                                          <p:spTgt spid="8"/>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20" dur="664" tmFilter="0, 0; 0.125,0.2665; 0.25,0.4; 0.375,0.465; 0.5,0.5;  0.625,0.535; 0.75,0.6; 0.875,0.7335; 1,1">
                                          <p:stCondLst>
                                            <p:cond delay="664"/>
                                          </p:stCondLst>
                                        </p:cTn>
                                        <p:tgtEl>
                                          <p:spTgt spid="8"/>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21" dur="332" tmFilter="0, 0; 0.125,0.2665; 0.25,0.4; 0.375,0.465; 0.5,0.5;  0.625,0.535; 0.75,0.6; 0.875,0.7335; 1,1">
                                          <p:stCondLst>
                                            <p:cond delay="1324"/>
                                          </p:stCondLst>
                                        </p:cTn>
                                        <p:tgtEl>
                                          <p:spTgt spid="8"/>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22" dur="164" tmFilter="0, 0; 0.125,0.2665; 0.25,0.4; 0.375,0.465; 0.5,0.5;  0.625,0.535; 0.75,0.6; 0.875,0.7335; 1,1">
                                          <p:stCondLst>
                                            <p:cond delay="1656"/>
                                          </p:stCondLst>
                                        </p:cTn>
                                        <p:tgtEl>
                                          <p:spTgt spid="8"/>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23" dur="180" accel="50000">
                                          <p:stCondLst>
                                            <p:cond delay="1820"/>
                                          </p:stCondLst>
                                        </p:cTn>
                                        <p:tgtEl>
                                          <p:spTgt spid="8"/>
                                        </p:tgtEl>
                                        <p:attrNameLst>
                                          <p:attrName>ppt_y</p:attrName>
                                        </p:attrNameLst>
                                      </p:cBhvr>
                                      <p:tavLst>
                                        <p:tav tm="0">
                                          <p:val>
                                            <p:strVal val="ppt_y"/>
                                          </p:val>
                                        </p:tav>
                                        <p:tav tm="100000">
                                          <p:val>
                                            <p:strVal val="ppt_y+ppt_h"/>
                                          </p:val>
                                        </p:tav>
                                      </p:tavLst>
                                    </p:anim>
                                    <p:animScale>
                                      <p:cBhvr>
                                        <p:cTn id="24" dur="26">
                                          <p:stCondLst>
                                            <p:cond delay="620"/>
                                          </p:stCondLst>
                                        </p:cTn>
                                        <p:tgtEl>
                                          <p:spTgt spid="8"/>
                                        </p:tgtEl>
                                      </p:cBhvr>
                                      <p:to x="100000" y="60000"/>
                                    </p:animScale>
                                    <p:animScale>
                                      <p:cBhvr>
                                        <p:cTn id="25" dur="166" decel="50000">
                                          <p:stCondLst>
                                            <p:cond delay="646"/>
                                          </p:stCondLst>
                                        </p:cTn>
                                        <p:tgtEl>
                                          <p:spTgt spid="8"/>
                                        </p:tgtEl>
                                      </p:cBhvr>
                                      <p:to x="100000" y="100000"/>
                                    </p:animScale>
                                    <p:animScale>
                                      <p:cBhvr>
                                        <p:cTn id="26" dur="26">
                                          <p:stCondLst>
                                            <p:cond delay="1312"/>
                                          </p:stCondLst>
                                        </p:cTn>
                                        <p:tgtEl>
                                          <p:spTgt spid="8"/>
                                        </p:tgtEl>
                                      </p:cBhvr>
                                      <p:to x="100000" y="80000"/>
                                    </p:animScale>
                                    <p:animScale>
                                      <p:cBhvr>
                                        <p:cTn id="27" dur="166" decel="50000">
                                          <p:stCondLst>
                                            <p:cond delay="1338"/>
                                          </p:stCondLst>
                                        </p:cTn>
                                        <p:tgtEl>
                                          <p:spTgt spid="8"/>
                                        </p:tgtEl>
                                      </p:cBhvr>
                                      <p:to x="100000" y="100000"/>
                                    </p:animScale>
                                    <p:animScale>
                                      <p:cBhvr>
                                        <p:cTn id="28" dur="26">
                                          <p:stCondLst>
                                            <p:cond delay="1642"/>
                                          </p:stCondLst>
                                        </p:cTn>
                                        <p:tgtEl>
                                          <p:spTgt spid="8"/>
                                        </p:tgtEl>
                                      </p:cBhvr>
                                      <p:to x="100000" y="90000"/>
                                    </p:animScale>
                                    <p:animScale>
                                      <p:cBhvr>
                                        <p:cTn id="29" dur="166" decel="50000">
                                          <p:stCondLst>
                                            <p:cond delay="1668"/>
                                          </p:stCondLst>
                                        </p:cTn>
                                        <p:tgtEl>
                                          <p:spTgt spid="8"/>
                                        </p:tgtEl>
                                      </p:cBhvr>
                                      <p:to x="100000" y="100000"/>
                                    </p:animScale>
                                    <p:animScale>
                                      <p:cBhvr>
                                        <p:cTn id="30" dur="26">
                                          <p:stCondLst>
                                            <p:cond delay="1808"/>
                                          </p:stCondLst>
                                        </p:cTn>
                                        <p:tgtEl>
                                          <p:spTgt spid="8"/>
                                        </p:tgtEl>
                                      </p:cBhvr>
                                      <p:to x="100000" y="95000"/>
                                    </p:animScale>
                                    <p:animScale>
                                      <p:cBhvr>
                                        <p:cTn id="31" dur="166" decel="50000">
                                          <p:stCondLst>
                                            <p:cond delay="1834"/>
                                          </p:stCondLst>
                                        </p:cTn>
                                        <p:tgtEl>
                                          <p:spTgt spid="8"/>
                                        </p:tgtEl>
                                      </p:cBhvr>
                                      <p:to x="100000" y="100000"/>
                                    </p:animScale>
                                    <p:set>
                                      <p:cBhvr>
                                        <p:cTn id="32"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19537175-EA38-452A-92D0-0BA368F1166D}"/>
              </a:ext>
            </a:extLst>
          </p:cNvPr>
          <p:cNvSpPr/>
          <p:nvPr/>
        </p:nvSpPr>
        <p:spPr>
          <a:xfrm>
            <a:off x="330197" y="182558"/>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xmlns="" id="{E00563E9-72AC-47C2-BDAC-CD23984B248E}"/>
              </a:ext>
            </a:extLst>
          </p:cNvPr>
          <p:cNvSpPr/>
          <p:nvPr/>
        </p:nvSpPr>
        <p:spPr>
          <a:xfrm>
            <a:off x="2072635" y="182558"/>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xmlns="" id="{1E7C89C6-FAE4-4DA4-8EC3-DE8A141FF9FC}"/>
              </a:ext>
            </a:extLst>
          </p:cNvPr>
          <p:cNvSpPr/>
          <p:nvPr/>
        </p:nvSpPr>
        <p:spPr>
          <a:xfrm>
            <a:off x="3977638" y="182558"/>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xmlns="" id="{DD3BD17E-CD82-40F5-B9EF-20981743064D}"/>
              </a:ext>
            </a:extLst>
          </p:cNvPr>
          <p:cNvSpPr/>
          <p:nvPr/>
        </p:nvSpPr>
        <p:spPr>
          <a:xfrm>
            <a:off x="6096000" y="182558"/>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xmlns="" id="{5F5F5E83-70E7-436F-9B58-4DC915529232}"/>
              </a:ext>
            </a:extLst>
          </p:cNvPr>
          <p:cNvSpPr/>
          <p:nvPr/>
        </p:nvSpPr>
        <p:spPr>
          <a:xfrm>
            <a:off x="8001005" y="182558"/>
            <a:ext cx="1412241" cy="147320"/>
          </a:xfrm>
          <a:prstGeom prst="rect">
            <a:avLst/>
          </a:prstGeom>
          <a:solidFill>
            <a:srgbClr val="B051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xmlns="" id="{E863EA1D-E5B2-4B1A-8A86-779E52B126FC}"/>
              </a:ext>
            </a:extLst>
          </p:cNvPr>
          <p:cNvSpPr/>
          <p:nvPr/>
        </p:nvSpPr>
        <p:spPr>
          <a:xfrm>
            <a:off x="9906010" y="182558"/>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8828AE02-C1B6-4D80-9ABE-70F7A6AC4238}"/>
              </a:ext>
            </a:extLst>
          </p:cNvPr>
          <p:cNvSpPr/>
          <p:nvPr/>
        </p:nvSpPr>
        <p:spPr>
          <a:xfrm>
            <a:off x="114332" y="725881"/>
            <a:ext cx="11683968" cy="860518"/>
          </a:xfrm>
          <a:prstGeom prst="rect">
            <a:avLst/>
          </a:prstGeom>
          <a:solidFill>
            <a:srgbClr val="B051AF">
              <a:alpha val="7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a:p>
            <a:pPr algn="ctr"/>
            <a:r>
              <a:rPr lang="en-US" sz="2800" dirty="0"/>
              <a:t>      5. </a:t>
            </a:r>
            <a:r>
              <a:rPr lang="en-US" sz="2800" dirty="0" smtClean="0"/>
              <a:t>Output</a:t>
            </a:r>
            <a:endParaRPr lang="en-US" sz="2800" dirty="0"/>
          </a:p>
          <a:p>
            <a:pPr algn="ctr"/>
            <a:endParaRPr lang="en-US" dirty="0"/>
          </a:p>
        </p:txBody>
      </p:sp>
      <p:pic>
        <p:nvPicPr>
          <p:cNvPr id="13" name="Picture 22">
            <a:extLst>
              <a:ext uri="{FF2B5EF4-FFF2-40B4-BE49-F238E27FC236}">
                <a16:creationId xmlns:a16="http://schemas.microsoft.com/office/drawing/2014/main" xmlns="" id="{D3DD8414-F909-41E1-8625-59306119E5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797" y="916379"/>
            <a:ext cx="352709" cy="4795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5605" y="1702371"/>
            <a:ext cx="2950395" cy="3409276"/>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9045" y="1702371"/>
            <a:ext cx="2959466" cy="3409276"/>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8511" y="1702371"/>
            <a:ext cx="2701920" cy="3409276"/>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283" y="1702371"/>
            <a:ext cx="2815408" cy="3409276"/>
          </a:xfrm>
          <a:prstGeom prst="rect">
            <a:avLst/>
          </a:prstGeom>
        </p:spPr>
      </p:pic>
    </p:spTree>
    <p:extLst>
      <p:ext uri="{BB962C8B-B14F-4D97-AF65-F5344CB8AC3E}">
        <p14:creationId xmlns:p14="http://schemas.microsoft.com/office/powerpoint/2010/main" val="9763149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descr="No description available.">
            <a:extLst>
              <a:ext uri="{FF2B5EF4-FFF2-40B4-BE49-F238E27FC236}">
                <a16:creationId xmlns:a16="http://schemas.microsoft.com/office/drawing/2014/main" xmlns="" id="{8A558CD6-A201-42B1-B683-DE12EC893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25" y="-41768"/>
            <a:ext cx="12202160" cy="68687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xmlns="" id="{09D426F3-C30B-4198-AC58-55CF004642F8}"/>
              </a:ext>
            </a:extLst>
          </p:cNvPr>
          <p:cNvSpPr/>
          <p:nvPr/>
        </p:nvSpPr>
        <p:spPr>
          <a:xfrm>
            <a:off x="412636" y="194133"/>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xmlns="" id="{4127BC38-5B5B-4B60-8157-4C3305215FAB}"/>
              </a:ext>
            </a:extLst>
          </p:cNvPr>
          <p:cNvSpPr/>
          <p:nvPr/>
        </p:nvSpPr>
        <p:spPr>
          <a:xfrm>
            <a:off x="2322459" y="194133"/>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xmlns="" id="{959D58DE-2239-40EE-81DB-81661CF92647}"/>
              </a:ext>
            </a:extLst>
          </p:cNvPr>
          <p:cNvSpPr/>
          <p:nvPr/>
        </p:nvSpPr>
        <p:spPr>
          <a:xfrm>
            <a:off x="4232282" y="194133"/>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xmlns="" id="{15801FAD-9267-4AF2-BACB-07FCEC99F43F}"/>
              </a:ext>
            </a:extLst>
          </p:cNvPr>
          <p:cNvSpPr/>
          <p:nvPr/>
        </p:nvSpPr>
        <p:spPr>
          <a:xfrm>
            <a:off x="6142105" y="194133"/>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xmlns="" id="{4D4E3687-3053-4E4D-9FBE-B89D57E635F0}"/>
              </a:ext>
            </a:extLst>
          </p:cNvPr>
          <p:cNvSpPr/>
          <p:nvPr/>
        </p:nvSpPr>
        <p:spPr>
          <a:xfrm>
            <a:off x="8051928" y="194133"/>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E8C2C154-FBD8-45F4-A648-F9AAD42A1531}"/>
              </a:ext>
            </a:extLst>
          </p:cNvPr>
          <p:cNvSpPr/>
          <p:nvPr/>
        </p:nvSpPr>
        <p:spPr>
          <a:xfrm>
            <a:off x="9869541" y="195708"/>
            <a:ext cx="1412241" cy="147320"/>
          </a:xfrm>
          <a:prstGeom prst="rect">
            <a:avLst/>
          </a:prstGeom>
          <a:solidFill>
            <a:srgbClr val="00890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F01EDD71-4A65-401F-99F5-8336489F32A7}"/>
              </a:ext>
            </a:extLst>
          </p:cNvPr>
          <p:cNvSpPr/>
          <p:nvPr/>
        </p:nvSpPr>
        <p:spPr>
          <a:xfrm>
            <a:off x="165098" y="736019"/>
            <a:ext cx="11861803" cy="864181"/>
          </a:xfrm>
          <a:prstGeom prst="rect">
            <a:avLst/>
          </a:prstGeom>
          <a:solidFill>
            <a:srgbClr val="00890B">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t>  </a:t>
            </a:r>
            <a:r>
              <a:rPr lang="en-US" sz="6600" dirty="0" smtClean="0"/>
              <a:t>5. Conclusion</a:t>
            </a:r>
            <a:endParaRPr lang="en-US" sz="6600" dirty="0"/>
          </a:p>
        </p:txBody>
      </p:sp>
      <p:pic>
        <p:nvPicPr>
          <p:cNvPr id="13" name="Picture 24" descr="Task list free icon">
            <a:extLst>
              <a:ext uri="{FF2B5EF4-FFF2-40B4-BE49-F238E27FC236}">
                <a16:creationId xmlns:a16="http://schemas.microsoft.com/office/drawing/2014/main" xmlns="" id="{DB2F8028-3AB0-4DD5-A4FD-664244B80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225" y="753676"/>
            <a:ext cx="743104" cy="74310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xmlns="" id="{DF7EBEDF-DA9D-8435-A5AC-8F470B2880F2}"/>
              </a:ext>
            </a:extLst>
          </p:cNvPr>
          <p:cNvSpPr txBox="1"/>
          <p:nvPr/>
        </p:nvSpPr>
        <p:spPr>
          <a:xfrm>
            <a:off x="3110244" y="2893281"/>
            <a:ext cx="4444102" cy="3048471"/>
          </a:xfrm>
          <a:prstGeom prst="rect">
            <a:avLst/>
          </a:prstGeom>
          <a:noFill/>
        </p:spPr>
        <p:txBody>
          <a:bodyPr wrap="square" rtlCol="0">
            <a:spAutoFit/>
          </a:bodyPr>
          <a:lstStyle/>
          <a:p>
            <a:endParaRPr lang="en-US" dirty="0"/>
          </a:p>
        </p:txBody>
      </p:sp>
      <p:sp>
        <p:nvSpPr>
          <p:cNvPr id="2" name="TextBox 1"/>
          <p:cNvSpPr txBox="1"/>
          <p:nvPr/>
        </p:nvSpPr>
        <p:spPr>
          <a:xfrm>
            <a:off x="789055" y="2133600"/>
            <a:ext cx="10706100" cy="4401205"/>
          </a:xfrm>
          <a:prstGeom prst="rect">
            <a:avLst/>
          </a:prstGeom>
          <a:noFill/>
        </p:spPr>
        <p:txBody>
          <a:bodyPr wrap="square" rtlCol="0">
            <a:spAutoFit/>
          </a:bodyPr>
          <a:lstStyle/>
          <a:p>
            <a:r>
              <a:rPr lang="en-US" sz="2800" dirty="0">
                <a:solidFill>
                  <a:schemeClr val="bg1"/>
                </a:solidFill>
              </a:rPr>
              <a:t>"In conclusion, the car racing game we've presented today demonstrates the power and flexibility of Python for developing engaging and interactive applications. With its rich ecosystem of libraries Python provides a robust and efficient platform for building complex games with advanced features and functionality. Overall, we believe that this car racing game is a great example of how Python can be used to create fun and innovative games that push the boundaries of what's possible. We hope that this presentation has inspired us to explore the world of game development using Python and to discover new ways to harness the power of this amazing programming language."</a:t>
            </a:r>
            <a:endParaRPr lang="en-US" sz="2800" dirty="0">
              <a:solidFill>
                <a:schemeClr val="bg1"/>
              </a:solidFill>
            </a:endParaRPr>
          </a:p>
        </p:txBody>
      </p:sp>
    </p:spTree>
    <p:extLst>
      <p:ext uri="{BB962C8B-B14F-4D97-AF65-F5344CB8AC3E}">
        <p14:creationId xmlns:p14="http://schemas.microsoft.com/office/powerpoint/2010/main" val="3473974438"/>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2AA6888-156D-4DBA-A44E-EEDDB7AFE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116447913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AF0892A3-75F2-44AF-8AAC-8FAEFCCD3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75362"/>
          </a:xfrm>
          <a:prstGeom prst="rect">
            <a:avLst/>
          </a:prstGeom>
          <a:effectLst>
            <a:innerShdw blurRad="63500" dist="50800" dir="13500000">
              <a:prstClr val="black">
                <a:alpha val="50000"/>
              </a:prstClr>
            </a:innerShdw>
          </a:effectLst>
        </p:spPr>
      </p:pic>
      <p:sp>
        <p:nvSpPr>
          <p:cNvPr id="7" name="Action Button: Go Home 6">
            <a:hlinkClick r:id="rId3" action="ppaction://hlinksldjump" highlightClick="1"/>
            <a:extLst>
              <a:ext uri="{FF2B5EF4-FFF2-40B4-BE49-F238E27FC236}">
                <a16:creationId xmlns:a16="http://schemas.microsoft.com/office/drawing/2014/main" xmlns="" id="{C32E79F2-36A4-4E82-A349-E48DE2C500DF}"/>
              </a:ext>
            </a:extLst>
          </p:cNvPr>
          <p:cNvSpPr/>
          <p:nvPr/>
        </p:nvSpPr>
        <p:spPr>
          <a:xfrm>
            <a:off x="11569667" y="6221264"/>
            <a:ext cx="518160" cy="497840"/>
          </a:xfrm>
          <a:prstGeom prst="actionButtonHome">
            <a:avLst/>
          </a:prstGeom>
          <a:solidFill>
            <a:schemeClr val="bg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068C8967-08D3-47F3-B6E7-1270E8BAA08D}"/>
              </a:ext>
            </a:extLst>
          </p:cNvPr>
          <p:cNvSpPr/>
          <p:nvPr/>
        </p:nvSpPr>
        <p:spPr>
          <a:xfrm>
            <a:off x="331810" y="2081996"/>
            <a:ext cx="9761316" cy="2925501"/>
          </a:xfrm>
          <a:prstGeom prst="rect">
            <a:avLst/>
          </a:prstGeom>
          <a:solidFill>
            <a:schemeClr val="bg1">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effectLst>
                  <a:outerShdw blurRad="50800" dir="2000400" sy="-30000" kx="-800400" algn="bl" rotWithShape="0">
                    <a:schemeClr val="bg1">
                      <a:lumMod val="95000"/>
                    </a:schemeClr>
                  </a:outerShdw>
                </a:effectLst>
                <a:latin typeface="Baskerville Old Face" panose="02020602080505020303" pitchFamily="18" charset="0"/>
                <a:cs typeface="Aharoni" panose="020B0604020202020204" pitchFamily="2" charset="-79"/>
              </a:rPr>
              <a:t>ANY QUESTION</a:t>
            </a:r>
          </a:p>
        </p:txBody>
      </p:sp>
    </p:spTree>
    <p:extLst>
      <p:ext uri="{BB962C8B-B14F-4D97-AF65-F5344CB8AC3E}">
        <p14:creationId xmlns:p14="http://schemas.microsoft.com/office/powerpoint/2010/main" val="259032637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
            <a:ext cx="12192000" cy="682752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11" y="0"/>
            <a:ext cx="12269638" cy="6952805"/>
          </a:xfrm>
          <a:prstGeom prst="rect">
            <a:avLst/>
          </a:prstGeom>
        </p:spPr>
      </p:pic>
      <p:sp>
        <p:nvSpPr>
          <p:cNvPr id="10" name="TextBox 9">
            <a:extLst>
              <a:ext uri="{FF2B5EF4-FFF2-40B4-BE49-F238E27FC236}">
                <a16:creationId xmlns:a16="http://schemas.microsoft.com/office/drawing/2014/main" xmlns="" id="{806919A9-FEB3-AF66-1C40-E6CF309080D4}"/>
              </a:ext>
            </a:extLst>
          </p:cNvPr>
          <p:cNvSpPr txBox="1"/>
          <p:nvPr/>
        </p:nvSpPr>
        <p:spPr>
          <a:xfrm>
            <a:off x="2369356" y="4628146"/>
            <a:ext cx="3734913" cy="369332"/>
          </a:xfrm>
          <a:prstGeom prst="rect">
            <a:avLst/>
          </a:prstGeom>
          <a:solidFill>
            <a:schemeClr val="tx2">
              <a:lumMod val="20000"/>
              <a:lumOff val="80000"/>
            </a:schemeClr>
          </a:solidFill>
          <a:ln>
            <a:solidFill>
              <a:schemeClr val="accent1">
                <a:lumMod val="50000"/>
              </a:schemeClr>
            </a:solidFill>
          </a:ln>
        </p:spPr>
        <p:txBody>
          <a:bodyPr wrap="square">
            <a:spAutoFit/>
          </a:bodyPr>
          <a:lstStyle/>
          <a:p>
            <a:endParaRPr lang="en-US" dirty="0"/>
          </a:p>
        </p:txBody>
      </p:sp>
      <p:sp>
        <p:nvSpPr>
          <p:cNvPr id="12" name="Rectangle 11">
            <a:extLst>
              <a:ext uri="{FF2B5EF4-FFF2-40B4-BE49-F238E27FC236}">
                <a16:creationId xmlns:a16="http://schemas.microsoft.com/office/drawing/2014/main" xmlns="" id="{D053A7A1-E06C-E195-F173-252D8DDB3442}"/>
              </a:ext>
            </a:extLst>
          </p:cNvPr>
          <p:cNvSpPr/>
          <p:nvPr/>
        </p:nvSpPr>
        <p:spPr>
          <a:xfrm>
            <a:off x="0" y="0"/>
            <a:ext cx="7366715" cy="69528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2" name="Content Placeholder 1"/>
          <p:cNvSpPr>
            <a:spLocks noGrp="1"/>
          </p:cNvSpPr>
          <p:nvPr>
            <p:ph idx="1"/>
          </p:nvPr>
        </p:nvSpPr>
        <p:spPr>
          <a:xfrm>
            <a:off x="1854199" y="160383"/>
            <a:ext cx="3790855" cy="472122"/>
          </a:xfrm>
        </p:spPr>
        <p:txBody>
          <a:bodyPr>
            <a:noAutofit/>
          </a:bodyPr>
          <a:lstStyle/>
          <a:p>
            <a:pPr marL="0" indent="0">
              <a:buNone/>
            </a:pPr>
            <a:r>
              <a:rPr lang="en-US" sz="3600" b="1" i="1" dirty="0" smtClean="0">
                <a:solidFill>
                  <a:srgbClr val="FF0000"/>
                </a:solidFill>
              </a:rPr>
              <a:t>  </a:t>
            </a:r>
            <a:r>
              <a:rPr lang="en-US" sz="3600" b="1" i="1" u="sng" dirty="0" smtClean="0">
                <a:solidFill>
                  <a:srgbClr val="FF0000"/>
                </a:solidFill>
              </a:rPr>
              <a:t>Presented  By</a:t>
            </a:r>
            <a:endParaRPr lang="en-US" sz="3600" b="1" i="1" u="sng" dirty="0">
              <a:solidFill>
                <a:srgbClr val="FF0000"/>
              </a:solidFill>
            </a:endParaRPr>
          </a:p>
        </p:txBody>
      </p:sp>
      <p:sp>
        <p:nvSpPr>
          <p:cNvPr id="11" name="Content Placeholder 1"/>
          <p:cNvSpPr txBox="1">
            <a:spLocks/>
          </p:cNvSpPr>
          <p:nvPr/>
        </p:nvSpPr>
        <p:spPr>
          <a:xfrm>
            <a:off x="177800" y="4216400"/>
            <a:ext cx="2540000" cy="207962"/>
          </a:xfrm>
          <a:prstGeom prst="rect">
            <a:avLst/>
          </a:prstGeom>
        </p:spPr>
        <p:txBody>
          <a:bodyPr vert="horz" lIns="91440" tIns="45720" rIns="91440" bIns="45720" rtlCol="0">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3" name="TextBox 2"/>
          <p:cNvSpPr txBox="1"/>
          <p:nvPr/>
        </p:nvSpPr>
        <p:spPr>
          <a:xfrm>
            <a:off x="417285" y="1030511"/>
            <a:ext cx="2300515" cy="707886"/>
          </a:xfrm>
          <a:prstGeom prst="rect">
            <a:avLst/>
          </a:prstGeom>
          <a:noFill/>
        </p:spPr>
        <p:txBody>
          <a:bodyPr wrap="square" rtlCol="0">
            <a:spAutoFit/>
          </a:bodyPr>
          <a:lstStyle/>
          <a:p>
            <a:r>
              <a:rPr lang="en-US" sz="2000" b="1" dirty="0" err="1" smtClean="0"/>
              <a:t>Md.Abu</a:t>
            </a:r>
            <a:r>
              <a:rPr lang="en-US" sz="2000" b="1" dirty="0" smtClean="0"/>
              <a:t> </a:t>
            </a:r>
            <a:r>
              <a:rPr lang="en-US" sz="2000" b="1" dirty="0" err="1" smtClean="0"/>
              <a:t>essa</a:t>
            </a:r>
            <a:r>
              <a:rPr lang="en-US" sz="2000" b="1" dirty="0" smtClean="0"/>
              <a:t> </a:t>
            </a:r>
          </a:p>
          <a:p>
            <a:r>
              <a:rPr lang="en-US" sz="2000" b="1" dirty="0" smtClean="0"/>
              <a:t>ID:19202103265</a:t>
            </a:r>
            <a:endParaRPr lang="en-US" sz="2000" b="1" dirty="0"/>
          </a:p>
        </p:txBody>
      </p:sp>
      <p:sp>
        <p:nvSpPr>
          <p:cNvPr id="9" name="TextBox 8"/>
          <p:cNvSpPr txBox="1"/>
          <p:nvPr/>
        </p:nvSpPr>
        <p:spPr>
          <a:xfrm>
            <a:off x="592428" y="2434107"/>
            <a:ext cx="562060" cy="369332"/>
          </a:xfrm>
          <a:prstGeom prst="rect">
            <a:avLst/>
          </a:prstGeom>
          <a:noFill/>
        </p:spPr>
        <p:txBody>
          <a:bodyPr wrap="square" rtlCol="0">
            <a:spAutoFit/>
          </a:bodyPr>
          <a:lstStyle/>
          <a:p>
            <a:endParaRPr lang="en-US" dirty="0"/>
          </a:p>
        </p:txBody>
      </p:sp>
      <p:sp>
        <p:nvSpPr>
          <p:cNvPr id="16" name="TextBox 15"/>
          <p:cNvSpPr txBox="1"/>
          <p:nvPr/>
        </p:nvSpPr>
        <p:spPr>
          <a:xfrm>
            <a:off x="430369" y="2604941"/>
            <a:ext cx="2034861" cy="646331"/>
          </a:xfrm>
          <a:prstGeom prst="rect">
            <a:avLst/>
          </a:prstGeom>
          <a:noFill/>
        </p:spPr>
        <p:txBody>
          <a:bodyPr wrap="square" rtlCol="0">
            <a:spAutoFit/>
          </a:bodyPr>
          <a:lstStyle/>
          <a:p>
            <a:r>
              <a:rPr lang="en-US" b="1" dirty="0" err="1"/>
              <a:t>Md</a:t>
            </a:r>
            <a:r>
              <a:rPr lang="en-US" b="1" dirty="0"/>
              <a:t> </a:t>
            </a:r>
            <a:r>
              <a:rPr lang="en-US" b="1" dirty="0" err="1" smtClean="0"/>
              <a:t>Mehedi</a:t>
            </a:r>
            <a:r>
              <a:rPr lang="en-US" b="1" dirty="0" smtClean="0"/>
              <a:t> Hassan</a:t>
            </a:r>
            <a:r>
              <a:rPr lang="en-US" b="1" dirty="0" smtClean="0"/>
              <a:t>  ID:19202103264</a:t>
            </a:r>
            <a:endParaRPr lang="en-US" b="1" dirty="0"/>
          </a:p>
        </p:txBody>
      </p:sp>
      <p:sp>
        <p:nvSpPr>
          <p:cNvPr id="17" name="TextBox 16"/>
          <p:cNvSpPr txBox="1"/>
          <p:nvPr/>
        </p:nvSpPr>
        <p:spPr>
          <a:xfrm>
            <a:off x="333777" y="4304980"/>
            <a:ext cx="2228045" cy="646331"/>
          </a:xfrm>
          <a:prstGeom prst="rect">
            <a:avLst/>
          </a:prstGeom>
          <a:noFill/>
        </p:spPr>
        <p:txBody>
          <a:bodyPr wrap="square" rtlCol="0">
            <a:spAutoFit/>
          </a:bodyPr>
          <a:lstStyle/>
          <a:p>
            <a:r>
              <a:rPr lang="en-US" b="1" dirty="0" err="1"/>
              <a:t>Md</a:t>
            </a:r>
            <a:r>
              <a:rPr lang="en-US" b="1" dirty="0"/>
              <a:t> </a:t>
            </a:r>
            <a:r>
              <a:rPr lang="en-US" b="1" dirty="0" err="1" smtClean="0"/>
              <a:t>Ebrahim</a:t>
            </a:r>
            <a:r>
              <a:rPr lang="en-US" b="1" dirty="0" smtClean="0"/>
              <a:t> </a:t>
            </a:r>
            <a:r>
              <a:rPr lang="en-US" b="1" dirty="0" err="1" smtClean="0"/>
              <a:t>Emon</a:t>
            </a:r>
            <a:endParaRPr lang="en-US" b="1" dirty="0" smtClean="0"/>
          </a:p>
          <a:p>
            <a:r>
              <a:rPr lang="en-US" b="1" dirty="0" smtClean="0"/>
              <a:t>ID 19202103253</a:t>
            </a:r>
            <a:endParaRPr lang="en-US" b="1" dirty="0"/>
          </a:p>
        </p:txBody>
      </p:sp>
      <p:sp>
        <p:nvSpPr>
          <p:cNvPr id="18" name="TextBox 17"/>
          <p:cNvSpPr txBox="1"/>
          <p:nvPr/>
        </p:nvSpPr>
        <p:spPr>
          <a:xfrm>
            <a:off x="395269" y="5622763"/>
            <a:ext cx="2105061" cy="646331"/>
          </a:xfrm>
          <a:prstGeom prst="rect">
            <a:avLst/>
          </a:prstGeom>
          <a:noFill/>
        </p:spPr>
        <p:txBody>
          <a:bodyPr wrap="square" rtlCol="0">
            <a:spAutoFit/>
          </a:bodyPr>
          <a:lstStyle/>
          <a:p>
            <a:r>
              <a:rPr lang="en-US" b="1" dirty="0" err="1" smtClean="0"/>
              <a:t>Radiya</a:t>
            </a:r>
            <a:r>
              <a:rPr lang="en-US" b="1" dirty="0" smtClean="0"/>
              <a:t> </a:t>
            </a:r>
            <a:r>
              <a:rPr lang="en-US" b="1" dirty="0" err="1" smtClean="0"/>
              <a:t>Binte</a:t>
            </a:r>
            <a:r>
              <a:rPr lang="en-US" b="1" dirty="0" smtClean="0"/>
              <a:t> Reza</a:t>
            </a:r>
            <a:r>
              <a:rPr lang="en-US" b="1" dirty="0" smtClean="0"/>
              <a:t>  ID:19202103246</a:t>
            </a:r>
            <a:endParaRPr lang="en-US" b="1" dirty="0"/>
          </a:p>
        </p:txBody>
      </p:sp>
      <p:sp>
        <p:nvSpPr>
          <p:cNvPr id="22" name="TextBox 21"/>
          <p:cNvSpPr txBox="1"/>
          <p:nvPr/>
        </p:nvSpPr>
        <p:spPr>
          <a:xfrm>
            <a:off x="7959144" y="218992"/>
            <a:ext cx="772733" cy="369332"/>
          </a:xfrm>
          <a:prstGeom prst="rect">
            <a:avLst/>
          </a:prstGeom>
          <a:noFill/>
        </p:spPr>
        <p:txBody>
          <a:bodyPr wrap="square" rtlCol="0">
            <a:spAutoFit/>
          </a:bodyPr>
          <a:lstStyle/>
          <a:p>
            <a:r>
              <a:rPr lang="en-US" dirty="0" smtClean="0"/>
              <a:t>sir</a:t>
            </a:r>
            <a:endParaRPr lang="en-US" dirty="0"/>
          </a:p>
        </p:txBody>
      </p:sp>
      <p:sp>
        <p:nvSpPr>
          <p:cNvPr id="23" name="Rectangle 22"/>
          <p:cNvSpPr/>
          <p:nvPr/>
        </p:nvSpPr>
        <p:spPr>
          <a:xfrm>
            <a:off x="7366715" y="15240"/>
            <a:ext cx="4915434" cy="693756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7959144" y="307900"/>
            <a:ext cx="4080456" cy="5755422"/>
          </a:xfrm>
          <a:prstGeom prst="rect">
            <a:avLst/>
          </a:prstGeom>
          <a:noFill/>
        </p:spPr>
        <p:txBody>
          <a:bodyPr wrap="square" rtlCol="0">
            <a:spAutoFit/>
          </a:bodyPr>
          <a:lstStyle/>
          <a:p>
            <a:r>
              <a:rPr lang="en-US" sz="2400" b="1" i="1" dirty="0" smtClean="0">
                <a:solidFill>
                  <a:srgbClr val="FF0000"/>
                </a:solidFill>
                <a:latin typeface="Arial" panose="020B0604020202020204" pitchFamily="34" charset="0"/>
                <a:cs typeface="Arial" panose="020B0604020202020204" pitchFamily="34" charset="0"/>
              </a:rPr>
              <a:t>          </a:t>
            </a:r>
            <a:r>
              <a:rPr lang="en-US" sz="2400" b="1" i="1" u="sng" dirty="0" smtClean="0">
                <a:solidFill>
                  <a:srgbClr val="FF0000"/>
                </a:solidFill>
                <a:latin typeface="Arial" panose="020B0604020202020204" pitchFamily="34" charset="0"/>
                <a:cs typeface="Arial" panose="020B0604020202020204" pitchFamily="34" charset="0"/>
              </a:rPr>
              <a:t>Supervised By</a:t>
            </a:r>
            <a:endParaRPr lang="en-US" sz="2400" b="1" i="1" u="sng" dirty="0">
              <a:solidFill>
                <a:srgbClr val="FF0000"/>
              </a:solidFill>
              <a:latin typeface="Arial" panose="020B0604020202020204" pitchFamily="34" charset="0"/>
              <a:cs typeface="Arial" panose="020B0604020202020204" pitchFamily="34" charset="0"/>
            </a:endParaRP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algn="ctr"/>
            <a:r>
              <a:rPr lang="en-US" sz="2400" b="1" dirty="0" smtClean="0"/>
              <a:t>Sheikh </a:t>
            </a:r>
            <a:r>
              <a:rPr lang="en-US" sz="2400" b="1" dirty="0" err="1"/>
              <a:t>Moonwara</a:t>
            </a:r>
            <a:r>
              <a:rPr lang="en-US" sz="2400" b="1" dirty="0"/>
              <a:t> </a:t>
            </a:r>
            <a:r>
              <a:rPr lang="en-US" sz="2400" b="1" dirty="0" err="1"/>
              <a:t>Anjum</a:t>
            </a:r>
            <a:r>
              <a:rPr lang="en-US" sz="2400" b="1" dirty="0"/>
              <a:t> </a:t>
            </a:r>
            <a:r>
              <a:rPr lang="en-US" sz="2400" b="1" dirty="0" smtClean="0"/>
              <a:t>   </a:t>
            </a:r>
            <a:r>
              <a:rPr lang="en-US" sz="2400" b="1" dirty="0" err="1" smtClean="0"/>
              <a:t>Monisha</a:t>
            </a:r>
            <a:endParaRPr lang="en-US" sz="2400" dirty="0"/>
          </a:p>
          <a:p>
            <a:r>
              <a:rPr lang="en-US" sz="2400" b="1" dirty="0" smtClean="0"/>
              <a:t>            </a:t>
            </a:r>
            <a:r>
              <a:rPr lang="en-US" sz="2400" b="1" dirty="0" smtClean="0"/>
              <a:t>   </a:t>
            </a:r>
            <a:r>
              <a:rPr lang="en-US" sz="2000" b="1" i="1" dirty="0" smtClean="0"/>
              <a:t>Lecturer of BUBT</a:t>
            </a:r>
          </a:p>
          <a:p>
            <a:r>
              <a:rPr lang="en-US" dirty="0" smtClean="0"/>
              <a:t>Department </a:t>
            </a:r>
            <a:r>
              <a:rPr lang="en-US" dirty="0"/>
              <a:t>of Computer Science &amp; </a:t>
            </a:r>
            <a:r>
              <a:rPr lang="en-US" dirty="0" smtClean="0"/>
              <a:t>        Engineering(BUBT)</a:t>
            </a:r>
            <a:endParaRPr lang="en-U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4930" y="2434107"/>
            <a:ext cx="1726875" cy="1459127"/>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84930" y="788435"/>
            <a:ext cx="1726875" cy="1430110"/>
          </a:xfrm>
          <a:prstGeom prst="rect">
            <a:avLst/>
          </a:prstGeom>
        </p:spPr>
      </p:pic>
    </p:spTree>
    <p:extLst>
      <p:ext uri="{BB962C8B-B14F-4D97-AF65-F5344CB8AC3E}">
        <p14:creationId xmlns:p14="http://schemas.microsoft.com/office/powerpoint/2010/main" val="340896258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6" name="Arc 55">
            <a:extLst>
              <a:ext uri="{FF2B5EF4-FFF2-40B4-BE49-F238E27FC236}">
                <a16:creationId xmlns:a16="http://schemas.microsoft.com/office/drawing/2014/main" xmlns="" id="{CC0FABCE-CACF-4663-B28F-F90529B6FCAD}"/>
              </a:ext>
            </a:extLst>
          </p:cNvPr>
          <p:cNvSpPr/>
          <p:nvPr/>
        </p:nvSpPr>
        <p:spPr>
          <a:xfrm rot="1521764">
            <a:off x="6203222" y="3962120"/>
            <a:ext cx="2055241" cy="2055241"/>
          </a:xfrm>
          <a:prstGeom prst="arc">
            <a:avLst>
              <a:gd name="adj1" fmla="val 17770643"/>
              <a:gd name="adj2" fmla="val 8456557"/>
            </a:avLst>
          </a:prstGeom>
          <a:ln>
            <a:solidFill>
              <a:schemeClr val="bg1"/>
            </a:solidFill>
            <a:prstDash val="dash"/>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TextBox 64">
            <a:extLst>
              <a:ext uri="{FF2B5EF4-FFF2-40B4-BE49-F238E27FC236}">
                <a16:creationId xmlns:a16="http://schemas.microsoft.com/office/drawing/2014/main" xmlns="" id="{D91B15B0-B2A3-40B5-8920-293D0765C238}"/>
              </a:ext>
            </a:extLst>
          </p:cNvPr>
          <p:cNvSpPr txBox="1"/>
          <p:nvPr/>
        </p:nvSpPr>
        <p:spPr>
          <a:xfrm>
            <a:off x="9411992" y="2935423"/>
            <a:ext cx="2780008" cy="646331"/>
          </a:xfrm>
          <a:prstGeom prst="rect">
            <a:avLst/>
          </a:prstGeom>
          <a:noFill/>
        </p:spPr>
        <p:txBody>
          <a:bodyPr wrap="square" rtlCol="0">
            <a:spAutoFit/>
          </a:bodyPr>
          <a:lstStyle/>
          <a:p>
            <a:r>
              <a:rPr lang="en-US" b="1" dirty="0" smtClean="0">
                <a:solidFill>
                  <a:srgbClr val="009797"/>
                </a:solidFill>
                <a:latin typeface="Century Gothic" panose="020B0502020202020204" pitchFamily="34" charset="0"/>
              </a:rPr>
              <a:t> </a:t>
            </a:r>
            <a:r>
              <a:rPr lang="en-US" b="1" dirty="0">
                <a:solidFill>
                  <a:srgbClr val="009797"/>
                </a:solidFill>
                <a:latin typeface="Century Gothic" panose="020B0502020202020204" pitchFamily="34" charset="0"/>
              </a:rPr>
              <a:t>02.Components &amp; Software Requirement</a:t>
            </a:r>
            <a:endParaRPr lang="en-US" b="1" dirty="0">
              <a:solidFill>
                <a:srgbClr val="009797"/>
              </a:solidFill>
              <a:latin typeface="Century Gothic" panose="020B0502020202020204" pitchFamily="34" charset="0"/>
            </a:endParaRPr>
          </a:p>
        </p:txBody>
      </p:sp>
      <p:grpSp>
        <p:nvGrpSpPr>
          <p:cNvPr id="75" name="Group 74">
            <a:extLst>
              <a:ext uri="{FF2B5EF4-FFF2-40B4-BE49-F238E27FC236}">
                <a16:creationId xmlns:a16="http://schemas.microsoft.com/office/drawing/2014/main" xmlns="" id="{8CBADD79-C93D-41DB-BD79-23D1F7466BC7}"/>
              </a:ext>
            </a:extLst>
          </p:cNvPr>
          <p:cNvGrpSpPr/>
          <p:nvPr/>
        </p:nvGrpSpPr>
        <p:grpSpPr>
          <a:xfrm>
            <a:off x="500521" y="4210643"/>
            <a:ext cx="2594153" cy="1265732"/>
            <a:chOff x="1635011" y="5817804"/>
            <a:chExt cx="2594153" cy="1083894"/>
          </a:xfrm>
        </p:grpSpPr>
        <p:sp>
          <p:nvSpPr>
            <p:cNvPr id="76" name="Rectangle: Rounded Corners 75">
              <a:extLst>
                <a:ext uri="{FF2B5EF4-FFF2-40B4-BE49-F238E27FC236}">
                  <a16:creationId xmlns:a16="http://schemas.microsoft.com/office/drawing/2014/main" xmlns="" id="{0BE695FB-E6DA-4024-BB82-F078193C2509}"/>
                </a:ext>
              </a:extLst>
            </p:cNvPr>
            <p:cNvSpPr/>
            <p:nvPr/>
          </p:nvSpPr>
          <p:spPr>
            <a:xfrm>
              <a:off x="1635011" y="5817804"/>
              <a:ext cx="2594153" cy="1083894"/>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xmlns="" id="{CEF5C2F0-8528-4ED6-B369-AB58A05995A3}"/>
                </a:ext>
              </a:extLst>
            </p:cNvPr>
            <p:cNvSpPr txBox="1"/>
            <p:nvPr/>
          </p:nvSpPr>
          <p:spPr>
            <a:xfrm>
              <a:off x="2169206" y="6219633"/>
              <a:ext cx="1591496" cy="338470"/>
            </a:xfrm>
            <a:prstGeom prst="rect">
              <a:avLst/>
            </a:prstGeom>
            <a:noFill/>
          </p:spPr>
          <p:txBody>
            <a:bodyPr wrap="square" rtlCol="0">
              <a:spAutoFit/>
            </a:bodyPr>
            <a:lstStyle/>
            <a:p>
              <a:r>
                <a:rPr lang="en-US" b="1" dirty="0" smtClean="0">
                  <a:solidFill>
                    <a:srgbClr val="8F008F"/>
                  </a:solidFill>
                  <a:latin typeface="Century Gothic" panose="020B0502020202020204" pitchFamily="34" charset="0"/>
                </a:rPr>
                <a:t>04.Output</a:t>
              </a:r>
              <a:endParaRPr lang="en-US" b="1" dirty="0">
                <a:solidFill>
                  <a:srgbClr val="8F008F"/>
                </a:solidFill>
                <a:latin typeface="Century Gothic" panose="020B0502020202020204" pitchFamily="34" charset="0"/>
              </a:endParaRPr>
            </a:p>
          </p:txBody>
        </p:sp>
      </p:grpSp>
      <p:sp>
        <p:nvSpPr>
          <p:cNvPr id="89" name="Freeform: Shape 88">
            <a:extLst>
              <a:ext uri="{FF2B5EF4-FFF2-40B4-BE49-F238E27FC236}">
                <a16:creationId xmlns:a16="http://schemas.microsoft.com/office/drawing/2014/main" xmlns="" id="{BC6B06CB-6E1A-46BD-8525-C28ECAC52140}"/>
              </a:ext>
            </a:extLst>
          </p:cNvPr>
          <p:cNvSpPr/>
          <p:nvPr/>
        </p:nvSpPr>
        <p:spPr>
          <a:xfrm rot="207651">
            <a:off x="5785181" y="4663803"/>
            <a:ext cx="577976" cy="577976"/>
          </a:xfrm>
          <a:custGeom>
            <a:avLst/>
            <a:gdLst>
              <a:gd name="connsiteX0" fmla="*/ 1128509 w 2489983"/>
              <a:gd name="connsiteY0" fmla="*/ 0 h 2489982"/>
              <a:gd name="connsiteX1" fmla="*/ 1400482 w 2489983"/>
              <a:gd name="connsiteY1" fmla="*/ 0 h 2489982"/>
              <a:gd name="connsiteX2" fmla="*/ 1468477 w 2489983"/>
              <a:gd name="connsiteY2" fmla="*/ 67995 h 2489982"/>
              <a:gd name="connsiteX3" fmla="*/ 1468477 w 2489983"/>
              <a:gd name="connsiteY3" fmla="*/ 329014 h 2489982"/>
              <a:gd name="connsiteX4" fmla="*/ 1500893 w 2489983"/>
              <a:gd name="connsiteY4" fmla="*/ 335216 h 2489982"/>
              <a:gd name="connsiteX5" fmla="*/ 1713884 w 2489983"/>
              <a:gd name="connsiteY5" fmla="*/ 419017 h 2489982"/>
              <a:gd name="connsiteX6" fmla="*/ 1762630 w 2489983"/>
              <a:gd name="connsiteY6" fmla="*/ 448631 h 2489982"/>
              <a:gd name="connsiteX7" fmla="*/ 1942769 w 2489983"/>
              <a:gd name="connsiteY7" fmla="*/ 268493 h 2489982"/>
              <a:gd name="connsiteX8" fmla="*/ 1990848 w 2489983"/>
              <a:gd name="connsiteY8" fmla="*/ 248577 h 2489982"/>
              <a:gd name="connsiteX9" fmla="*/ 2038928 w 2489983"/>
              <a:gd name="connsiteY9" fmla="*/ 268493 h 2489982"/>
              <a:gd name="connsiteX10" fmla="*/ 2231242 w 2489983"/>
              <a:gd name="connsiteY10" fmla="*/ 460806 h 2489982"/>
              <a:gd name="connsiteX11" fmla="*/ 2231242 w 2489983"/>
              <a:gd name="connsiteY11" fmla="*/ 556966 h 2489982"/>
              <a:gd name="connsiteX12" fmla="*/ 2053885 w 2489983"/>
              <a:gd name="connsiteY12" fmla="*/ 734323 h 2489982"/>
              <a:gd name="connsiteX13" fmla="*/ 2092109 w 2489983"/>
              <a:gd name="connsiteY13" fmla="*/ 797242 h 2489982"/>
              <a:gd name="connsiteX14" fmla="*/ 2175910 w 2489983"/>
              <a:gd name="connsiteY14" fmla="*/ 1010233 h 2489982"/>
              <a:gd name="connsiteX15" fmla="*/ 2181799 w 2489983"/>
              <a:gd name="connsiteY15" fmla="*/ 1041010 h 2489982"/>
              <a:gd name="connsiteX16" fmla="*/ 2421987 w 2489983"/>
              <a:gd name="connsiteY16" fmla="*/ 1041010 h 2489982"/>
              <a:gd name="connsiteX17" fmla="*/ 2489983 w 2489983"/>
              <a:gd name="connsiteY17" fmla="*/ 1109005 h 2489982"/>
              <a:gd name="connsiteX18" fmla="*/ 2489983 w 2489983"/>
              <a:gd name="connsiteY18" fmla="*/ 1380978 h 2489982"/>
              <a:gd name="connsiteX19" fmla="*/ 2421987 w 2489983"/>
              <a:gd name="connsiteY19" fmla="*/ 1448973 h 2489982"/>
              <a:gd name="connsiteX20" fmla="*/ 2181845 w 2489983"/>
              <a:gd name="connsiteY20" fmla="*/ 1448973 h 2489982"/>
              <a:gd name="connsiteX21" fmla="*/ 2131664 w 2489983"/>
              <a:gd name="connsiteY21" fmla="*/ 1610628 h 2489982"/>
              <a:gd name="connsiteX22" fmla="*/ 2069490 w 2489983"/>
              <a:gd name="connsiteY22" fmla="*/ 1732077 h 2489982"/>
              <a:gd name="connsiteX23" fmla="*/ 2045102 w 2489983"/>
              <a:gd name="connsiteY23" fmla="*/ 1766380 h 2489982"/>
              <a:gd name="connsiteX24" fmla="*/ 2211738 w 2489983"/>
              <a:gd name="connsiteY24" fmla="*/ 1933016 h 2489982"/>
              <a:gd name="connsiteX25" fmla="*/ 2211738 w 2489983"/>
              <a:gd name="connsiteY25" fmla="*/ 2029176 h 2489982"/>
              <a:gd name="connsiteX26" fmla="*/ 2019424 w 2489983"/>
              <a:gd name="connsiteY26" fmla="*/ 2221490 h 2489982"/>
              <a:gd name="connsiteX27" fmla="*/ 1923265 w 2489983"/>
              <a:gd name="connsiteY27" fmla="*/ 2221490 h 2489982"/>
              <a:gd name="connsiteX28" fmla="*/ 1749648 w 2489983"/>
              <a:gd name="connsiteY28" fmla="*/ 2047873 h 2489982"/>
              <a:gd name="connsiteX29" fmla="*/ 1673381 w 2489983"/>
              <a:gd name="connsiteY29" fmla="*/ 2091709 h 2489982"/>
              <a:gd name="connsiteX30" fmla="*/ 1478275 w 2489983"/>
              <a:gd name="connsiteY30" fmla="*/ 2160285 h 2489982"/>
              <a:gd name="connsiteX31" fmla="*/ 1468477 w 2489983"/>
              <a:gd name="connsiteY31" fmla="*/ 2161970 h 2489982"/>
              <a:gd name="connsiteX32" fmla="*/ 1468477 w 2489983"/>
              <a:gd name="connsiteY32" fmla="*/ 2421987 h 2489982"/>
              <a:gd name="connsiteX33" fmla="*/ 1400482 w 2489983"/>
              <a:gd name="connsiteY33" fmla="*/ 2489982 h 2489982"/>
              <a:gd name="connsiteX34" fmla="*/ 1128509 w 2489983"/>
              <a:gd name="connsiteY34" fmla="*/ 2489982 h 2489982"/>
              <a:gd name="connsiteX35" fmla="*/ 1060514 w 2489983"/>
              <a:gd name="connsiteY35" fmla="*/ 2421987 h 2489982"/>
              <a:gd name="connsiteX36" fmla="*/ 1060514 w 2489983"/>
              <a:gd name="connsiteY36" fmla="*/ 2160341 h 2489982"/>
              <a:gd name="connsiteX37" fmla="*/ 1031377 w 2489983"/>
              <a:gd name="connsiteY37" fmla="*/ 2154766 h 2489982"/>
              <a:gd name="connsiteX38" fmla="*/ 818386 w 2489983"/>
              <a:gd name="connsiteY38" fmla="*/ 2070965 h 2489982"/>
              <a:gd name="connsiteX39" fmla="*/ 755467 w 2489983"/>
              <a:gd name="connsiteY39" fmla="*/ 2032741 h 2489982"/>
              <a:gd name="connsiteX40" fmla="*/ 566719 w 2489983"/>
              <a:gd name="connsiteY40" fmla="*/ 2221490 h 2489982"/>
              <a:gd name="connsiteX41" fmla="*/ 470559 w 2489983"/>
              <a:gd name="connsiteY41" fmla="*/ 2221490 h 2489982"/>
              <a:gd name="connsiteX42" fmla="*/ 278245 w 2489983"/>
              <a:gd name="connsiteY42" fmla="*/ 2029176 h 2489982"/>
              <a:gd name="connsiteX43" fmla="*/ 278245 w 2489983"/>
              <a:gd name="connsiteY43" fmla="*/ 1933016 h 2489982"/>
              <a:gd name="connsiteX44" fmla="*/ 469775 w 2489983"/>
              <a:gd name="connsiteY44" fmla="*/ 1741486 h 2489982"/>
              <a:gd name="connsiteX45" fmla="*/ 440161 w 2489983"/>
              <a:gd name="connsiteY45" fmla="*/ 1692740 h 2489982"/>
              <a:gd name="connsiteX46" fmla="*/ 356360 w 2489983"/>
              <a:gd name="connsiteY46" fmla="*/ 1479749 h 2489982"/>
              <a:gd name="connsiteX47" fmla="*/ 350472 w 2489983"/>
              <a:gd name="connsiteY47" fmla="*/ 1448973 h 2489982"/>
              <a:gd name="connsiteX48" fmla="*/ 67995 w 2489983"/>
              <a:gd name="connsiteY48" fmla="*/ 1448973 h 2489982"/>
              <a:gd name="connsiteX49" fmla="*/ 0 w 2489983"/>
              <a:gd name="connsiteY49" fmla="*/ 1380978 h 2489982"/>
              <a:gd name="connsiteX50" fmla="*/ 0 w 2489983"/>
              <a:gd name="connsiteY50" fmla="*/ 1109005 h 2489982"/>
              <a:gd name="connsiteX51" fmla="*/ 67995 w 2489983"/>
              <a:gd name="connsiteY51" fmla="*/ 1041010 h 2489982"/>
              <a:gd name="connsiteX52" fmla="*/ 350425 w 2489983"/>
              <a:gd name="connsiteY52" fmla="*/ 1041010 h 2489982"/>
              <a:gd name="connsiteX53" fmla="*/ 400606 w 2489983"/>
              <a:gd name="connsiteY53" fmla="*/ 879354 h 2489982"/>
              <a:gd name="connsiteX54" fmla="*/ 461730 w 2489983"/>
              <a:gd name="connsiteY54" fmla="*/ 759955 h 2489982"/>
              <a:gd name="connsiteX55" fmla="*/ 258741 w 2489983"/>
              <a:gd name="connsiteY55" fmla="*/ 556966 h 2489982"/>
              <a:gd name="connsiteX56" fmla="*/ 258741 w 2489983"/>
              <a:gd name="connsiteY56" fmla="*/ 460806 h 2489982"/>
              <a:gd name="connsiteX57" fmla="*/ 451055 w 2489983"/>
              <a:gd name="connsiteY57" fmla="*/ 268492 h 2489982"/>
              <a:gd name="connsiteX58" fmla="*/ 499135 w 2489983"/>
              <a:gd name="connsiteY58" fmla="*/ 248577 h 2489982"/>
              <a:gd name="connsiteX59" fmla="*/ 547215 w 2489983"/>
              <a:gd name="connsiteY59" fmla="*/ 268492 h 2489982"/>
              <a:gd name="connsiteX60" fmla="*/ 743384 w 2489983"/>
              <a:gd name="connsiteY60" fmla="*/ 464662 h 2489982"/>
              <a:gd name="connsiteX61" fmla="*/ 858889 w 2489983"/>
              <a:gd name="connsiteY61" fmla="*/ 398273 h 2489982"/>
              <a:gd name="connsiteX62" fmla="*/ 1053995 w 2489983"/>
              <a:gd name="connsiteY62" fmla="*/ 329697 h 2489982"/>
              <a:gd name="connsiteX63" fmla="*/ 1060514 w 2489983"/>
              <a:gd name="connsiteY63" fmla="*/ 328576 h 2489982"/>
              <a:gd name="connsiteX64" fmla="*/ 1060514 w 2489983"/>
              <a:gd name="connsiteY64" fmla="*/ 67995 h 2489982"/>
              <a:gd name="connsiteX65" fmla="*/ 1128509 w 2489983"/>
              <a:gd name="connsiteY65" fmla="*/ 0 h 24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489983" h="2489982">
                <a:moveTo>
                  <a:pt x="1128509" y="0"/>
                </a:moveTo>
                <a:lnTo>
                  <a:pt x="1400482" y="0"/>
                </a:lnTo>
                <a:cubicBezTo>
                  <a:pt x="1438035" y="0"/>
                  <a:pt x="1468477" y="30442"/>
                  <a:pt x="1468477" y="67995"/>
                </a:cubicBezTo>
                <a:lnTo>
                  <a:pt x="1468477" y="329014"/>
                </a:lnTo>
                <a:lnTo>
                  <a:pt x="1500893" y="335216"/>
                </a:lnTo>
                <a:cubicBezTo>
                  <a:pt x="1575928" y="354522"/>
                  <a:pt x="1647335" y="382865"/>
                  <a:pt x="1713884" y="419017"/>
                </a:cubicBezTo>
                <a:lnTo>
                  <a:pt x="1762630" y="448631"/>
                </a:lnTo>
                <a:lnTo>
                  <a:pt x="1942769" y="268493"/>
                </a:lnTo>
                <a:cubicBezTo>
                  <a:pt x="1956046" y="255216"/>
                  <a:pt x="1973447" y="248577"/>
                  <a:pt x="1990848" y="248577"/>
                </a:cubicBezTo>
                <a:cubicBezTo>
                  <a:pt x="2008250" y="248577"/>
                  <a:pt x="2025651" y="255216"/>
                  <a:pt x="2038928" y="268493"/>
                </a:cubicBezTo>
                <a:lnTo>
                  <a:pt x="2231242" y="460806"/>
                </a:lnTo>
                <a:cubicBezTo>
                  <a:pt x="2257796" y="487360"/>
                  <a:pt x="2257796" y="530412"/>
                  <a:pt x="2231242" y="556966"/>
                </a:cubicBezTo>
                <a:lnTo>
                  <a:pt x="2053885" y="734323"/>
                </a:lnTo>
                <a:lnTo>
                  <a:pt x="2092109" y="797242"/>
                </a:lnTo>
                <a:cubicBezTo>
                  <a:pt x="2128261" y="863792"/>
                  <a:pt x="2156605" y="935199"/>
                  <a:pt x="2175910" y="1010233"/>
                </a:cubicBezTo>
                <a:lnTo>
                  <a:pt x="2181799" y="1041010"/>
                </a:lnTo>
                <a:lnTo>
                  <a:pt x="2421987" y="1041010"/>
                </a:lnTo>
                <a:cubicBezTo>
                  <a:pt x="2459541" y="1041010"/>
                  <a:pt x="2489983" y="1071452"/>
                  <a:pt x="2489983" y="1109005"/>
                </a:cubicBezTo>
                <a:lnTo>
                  <a:pt x="2489983" y="1380978"/>
                </a:lnTo>
                <a:cubicBezTo>
                  <a:pt x="2489983" y="1418531"/>
                  <a:pt x="2459541" y="1448973"/>
                  <a:pt x="2421987" y="1448973"/>
                </a:cubicBezTo>
                <a:lnTo>
                  <a:pt x="2181845" y="1448973"/>
                </a:lnTo>
                <a:lnTo>
                  <a:pt x="2131664" y="1610628"/>
                </a:lnTo>
                <a:cubicBezTo>
                  <a:pt x="2113839" y="1652771"/>
                  <a:pt x="2093026" y="1693343"/>
                  <a:pt x="2069490" y="1732077"/>
                </a:cubicBezTo>
                <a:lnTo>
                  <a:pt x="2045102" y="1766380"/>
                </a:lnTo>
                <a:lnTo>
                  <a:pt x="2211738" y="1933016"/>
                </a:lnTo>
                <a:cubicBezTo>
                  <a:pt x="2238292" y="1959570"/>
                  <a:pt x="2238292" y="2002622"/>
                  <a:pt x="2211738" y="2029176"/>
                </a:cubicBezTo>
                <a:lnTo>
                  <a:pt x="2019424" y="2221490"/>
                </a:lnTo>
                <a:cubicBezTo>
                  <a:pt x="1992870" y="2248044"/>
                  <a:pt x="1949819" y="2248044"/>
                  <a:pt x="1923265" y="2221490"/>
                </a:cubicBezTo>
                <a:lnTo>
                  <a:pt x="1749648" y="2047873"/>
                </a:lnTo>
                <a:lnTo>
                  <a:pt x="1673381" y="2091709"/>
                </a:lnTo>
                <a:cubicBezTo>
                  <a:pt x="1611782" y="2121391"/>
                  <a:pt x="1546448" y="2144548"/>
                  <a:pt x="1478275" y="2160285"/>
                </a:cubicBezTo>
                <a:lnTo>
                  <a:pt x="1468477" y="2161970"/>
                </a:lnTo>
                <a:lnTo>
                  <a:pt x="1468477" y="2421987"/>
                </a:lnTo>
                <a:cubicBezTo>
                  <a:pt x="1468477" y="2459540"/>
                  <a:pt x="1438035" y="2489982"/>
                  <a:pt x="1400482" y="2489982"/>
                </a:cubicBezTo>
                <a:lnTo>
                  <a:pt x="1128509" y="2489982"/>
                </a:lnTo>
                <a:cubicBezTo>
                  <a:pt x="1090956" y="2489982"/>
                  <a:pt x="1060514" y="2459540"/>
                  <a:pt x="1060514" y="2421987"/>
                </a:cubicBezTo>
                <a:lnTo>
                  <a:pt x="1060514" y="2160341"/>
                </a:lnTo>
                <a:lnTo>
                  <a:pt x="1031377" y="2154766"/>
                </a:lnTo>
                <a:cubicBezTo>
                  <a:pt x="956342" y="2135461"/>
                  <a:pt x="884935" y="2107117"/>
                  <a:pt x="818386" y="2070965"/>
                </a:cubicBezTo>
                <a:lnTo>
                  <a:pt x="755467" y="2032741"/>
                </a:lnTo>
                <a:lnTo>
                  <a:pt x="566719" y="2221490"/>
                </a:lnTo>
                <a:cubicBezTo>
                  <a:pt x="540165" y="2248044"/>
                  <a:pt x="497113" y="2248044"/>
                  <a:pt x="470559" y="2221490"/>
                </a:cubicBezTo>
                <a:lnTo>
                  <a:pt x="278245" y="2029176"/>
                </a:lnTo>
                <a:cubicBezTo>
                  <a:pt x="251691" y="2002622"/>
                  <a:pt x="251691" y="1959570"/>
                  <a:pt x="278245" y="1933016"/>
                </a:cubicBezTo>
                <a:lnTo>
                  <a:pt x="469775" y="1741486"/>
                </a:lnTo>
                <a:lnTo>
                  <a:pt x="440161" y="1692740"/>
                </a:lnTo>
                <a:cubicBezTo>
                  <a:pt x="404010" y="1626191"/>
                  <a:pt x="375666" y="1554784"/>
                  <a:pt x="356360" y="1479749"/>
                </a:cubicBezTo>
                <a:lnTo>
                  <a:pt x="350472" y="1448973"/>
                </a:lnTo>
                <a:lnTo>
                  <a:pt x="67995" y="1448973"/>
                </a:lnTo>
                <a:cubicBezTo>
                  <a:pt x="30442" y="1448973"/>
                  <a:pt x="0" y="1418531"/>
                  <a:pt x="0" y="1380978"/>
                </a:cubicBezTo>
                <a:lnTo>
                  <a:pt x="0" y="1109005"/>
                </a:lnTo>
                <a:cubicBezTo>
                  <a:pt x="0" y="1071452"/>
                  <a:pt x="30442" y="1041010"/>
                  <a:pt x="67995" y="1041010"/>
                </a:cubicBezTo>
                <a:lnTo>
                  <a:pt x="350425" y="1041010"/>
                </a:lnTo>
                <a:lnTo>
                  <a:pt x="400606" y="879354"/>
                </a:lnTo>
                <a:lnTo>
                  <a:pt x="461730" y="759955"/>
                </a:lnTo>
                <a:lnTo>
                  <a:pt x="258741" y="556966"/>
                </a:lnTo>
                <a:cubicBezTo>
                  <a:pt x="232187" y="530412"/>
                  <a:pt x="232187" y="487360"/>
                  <a:pt x="258741" y="460806"/>
                </a:cubicBezTo>
                <a:lnTo>
                  <a:pt x="451055" y="268492"/>
                </a:lnTo>
                <a:cubicBezTo>
                  <a:pt x="464332" y="255215"/>
                  <a:pt x="481734" y="248577"/>
                  <a:pt x="499135" y="248577"/>
                </a:cubicBezTo>
                <a:cubicBezTo>
                  <a:pt x="516536" y="248577"/>
                  <a:pt x="533938" y="255215"/>
                  <a:pt x="547215" y="268492"/>
                </a:cubicBezTo>
                <a:lnTo>
                  <a:pt x="743384" y="464662"/>
                </a:lnTo>
                <a:lnTo>
                  <a:pt x="858889" y="398273"/>
                </a:lnTo>
                <a:cubicBezTo>
                  <a:pt x="920488" y="368592"/>
                  <a:pt x="985822" y="345434"/>
                  <a:pt x="1053995" y="329697"/>
                </a:cubicBezTo>
                <a:lnTo>
                  <a:pt x="1060514" y="328576"/>
                </a:lnTo>
                <a:lnTo>
                  <a:pt x="1060514" y="67995"/>
                </a:lnTo>
                <a:cubicBezTo>
                  <a:pt x="1060514" y="30442"/>
                  <a:pt x="1090956" y="0"/>
                  <a:pt x="1128509"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a:extLst>
              <a:ext uri="{FF2B5EF4-FFF2-40B4-BE49-F238E27FC236}">
                <a16:creationId xmlns:a16="http://schemas.microsoft.com/office/drawing/2014/main" xmlns="" id="{F965F212-CFF1-4D65-B26D-4F8A83AB8E9E}"/>
              </a:ext>
            </a:extLst>
          </p:cNvPr>
          <p:cNvSpPr/>
          <p:nvPr/>
        </p:nvSpPr>
        <p:spPr>
          <a:xfrm>
            <a:off x="5825321" y="1096895"/>
            <a:ext cx="604623" cy="604623"/>
          </a:xfrm>
          <a:custGeom>
            <a:avLst/>
            <a:gdLst>
              <a:gd name="connsiteX0" fmla="*/ 1128509 w 2489983"/>
              <a:gd name="connsiteY0" fmla="*/ 0 h 2489982"/>
              <a:gd name="connsiteX1" fmla="*/ 1400482 w 2489983"/>
              <a:gd name="connsiteY1" fmla="*/ 0 h 2489982"/>
              <a:gd name="connsiteX2" fmla="*/ 1468477 w 2489983"/>
              <a:gd name="connsiteY2" fmla="*/ 67995 h 2489982"/>
              <a:gd name="connsiteX3" fmla="*/ 1468477 w 2489983"/>
              <a:gd name="connsiteY3" fmla="*/ 329014 h 2489982"/>
              <a:gd name="connsiteX4" fmla="*/ 1500893 w 2489983"/>
              <a:gd name="connsiteY4" fmla="*/ 335216 h 2489982"/>
              <a:gd name="connsiteX5" fmla="*/ 1713884 w 2489983"/>
              <a:gd name="connsiteY5" fmla="*/ 419017 h 2489982"/>
              <a:gd name="connsiteX6" fmla="*/ 1762630 w 2489983"/>
              <a:gd name="connsiteY6" fmla="*/ 448631 h 2489982"/>
              <a:gd name="connsiteX7" fmla="*/ 1942769 w 2489983"/>
              <a:gd name="connsiteY7" fmla="*/ 268493 h 2489982"/>
              <a:gd name="connsiteX8" fmla="*/ 1990848 w 2489983"/>
              <a:gd name="connsiteY8" fmla="*/ 248577 h 2489982"/>
              <a:gd name="connsiteX9" fmla="*/ 2038928 w 2489983"/>
              <a:gd name="connsiteY9" fmla="*/ 268493 h 2489982"/>
              <a:gd name="connsiteX10" fmla="*/ 2231242 w 2489983"/>
              <a:gd name="connsiteY10" fmla="*/ 460806 h 2489982"/>
              <a:gd name="connsiteX11" fmla="*/ 2231242 w 2489983"/>
              <a:gd name="connsiteY11" fmla="*/ 556966 h 2489982"/>
              <a:gd name="connsiteX12" fmla="*/ 2053885 w 2489983"/>
              <a:gd name="connsiteY12" fmla="*/ 734323 h 2489982"/>
              <a:gd name="connsiteX13" fmla="*/ 2092109 w 2489983"/>
              <a:gd name="connsiteY13" fmla="*/ 797242 h 2489982"/>
              <a:gd name="connsiteX14" fmla="*/ 2175910 w 2489983"/>
              <a:gd name="connsiteY14" fmla="*/ 1010233 h 2489982"/>
              <a:gd name="connsiteX15" fmla="*/ 2181799 w 2489983"/>
              <a:gd name="connsiteY15" fmla="*/ 1041010 h 2489982"/>
              <a:gd name="connsiteX16" fmla="*/ 2421987 w 2489983"/>
              <a:gd name="connsiteY16" fmla="*/ 1041010 h 2489982"/>
              <a:gd name="connsiteX17" fmla="*/ 2489983 w 2489983"/>
              <a:gd name="connsiteY17" fmla="*/ 1109005 h 2489982"/>
              <a:gd name="connsiteX18" fmla="*/ 2489983 w 2489983"/>
              <a:gd name="connsiteY18" fmla="*/ 1380978 h 2489982"/>
              <a:gd name="connsiteX19" fmla="*/ 2421987 w 2489983"/>
              <a:gd name="connsiteY19" fmla="*/ 1448973 h 2489982"/>
              <a:gd name="connsiteX20" fmla="*/ 2181845 w 2489983"/>
              <a:gd name="connsiteY20" fmla="*/ 1448973 h 2489982"/>
              <a:gd name="connsiteX21" fmla="*/ 2131664 w 2489983"/>
              <a:gd name="connsiteY21" fmla="*/ 1610628 h 2489982"/>
              <a:gd name="connsiteX22" fmla="*/ 2069490 w 2489983"/>
              <a:gd name="connsiteY22" fmla="*/ 1732077 h 2489982"/>
              <a:gd name="connsiteX23" fmla="*/ 2045102 w 2489983"/>
              <a:gd name="connsiteY23" fmla="*/ 1766380 h 2489982"/>
              <a:gd name="connsiteX24" fmla="*/ 2211738 w 2489983"/>
              <a:gd name="connsiteY24" fmla="*/ 1933016 h 2489982"/>
              <a:gd name="connsiteX25" fmla="*/ 2211738 w 2489983"/>
              <a:gd name="connsiteY25" fmla="*/ 2029176 h 2489982"/>
              <a:gd name="connsiteX26" fmla="*/ 2019424 w 2489983"/>
              <a:gd name="connsiteY26" fmla="*/ 2221490 h 2489982"/>
              <a:gd name="connsiteX27" fmla="*/ 1923265 w 2489983"/>
              <a:gd name="connsiteY27" fmla="*/ 2221490 h 2489982"/>
              <a:gd name="connsiteX28" fmla="*/ 1749648 w 2489983"/>
              <a:gd name="connsiteY28" fmla="*/ 2047873 h 2489982"/>
              <a:gd name="connsiteX29" fmla="*/ 1673381 w 2489983"/>
              <a:gd name="connsiteY29" fmla="*/ 2091709 h 2489982"/>
              <a:gd name="connsiteX30" fmla="*/ 1478275 w 2489983"/>
              <a:gd name="connsiteY30" fmla="*/ 2160285 h 2489982"/>
              <a:gd name="connsiteX31" fmla="*/ 1468477 w 2489983"/>
              <a:gd name="connsiteY31" fmla="*/ 2161970 h 2489982"/>
              <a:gd name="connsiteX32" fmla="*/ 1468477 w 2489983"/>
              <a:gd name="connsiteY32" fmla="*/ 2421987 h 2489982"/>
              <a:gd name="connsiteX33" fmla="*/ 1400482 w 2489983"/>
              <a:gd name="connsiteY33" fmla="*/ 2489982 h 2489982"/>
              <a:gd name="connsiteX34" fmla="*/ 1128509 w 2489983"/>
              <a:gd name="connsiteY34" fmla="*/ 2489982 h 2489982"/>
              <a:gd name="connsiteX35" fmla="*/ 1060514 w 2489983"/>
              <a:gd name="connsiteY35" fmla="*/ 2421987 h 2489982"/>
              <a:gd name="connsiteX36" fmla="*/ 1060514 w 2489983"/>
              <a:gd name="connsiteY36" fmla="*/ 2160341 h 2489982"/>
              <a:gd name="connsiteX37" fmla="*/ 1031377 w 2489983"/>
              <a:gd name="connsiteY37" fmla="*/ 2154766 h 2489982"/>
              <a:gd name="connsiteX38" fmla="*/ 818386 w 2489983"/>
              <a:gd name="connsiteY38" fmla="*/ 2070965 h 2489982"/>
              <a:gd name="connsiteX39" fmla="*/ 755467 w 2489983"/>
              <a:gd name="connsiteY39" fmla="*/ 2032741 h 2489982"/>
              <a:gd name="connsiteX40" fmla="*/ 566719 w 2489983"/>
              <a:gd name="connsiteY40" fmla="*/ 2221490 h 2489982"/>
              <a:gd name="connsiteX41" fmla="*/ 470559 w 2489983"/>
              <a:gd name="connsiteY41" fmla="*/ 2221490 h 2489982"/>
              <a:gd name="connsiteX42" fmla="*/ 278245 w 2489983"/>
              <a:gd name="connsiteY42" fmla="*/ 2029176 h 2489982"/>
              <a:gd name="connsiteX43" fmla="*/ 278245 w 2489983"/>
              <a:gd name="connsiteY43" fmla="*/ 1933016 h 2489982"/>
              <a:gd name="connsiteX44" fmla="*/ 469775 w 2489983"/>
              <a:gd name="connsiteY44" fmla="*/ 1741486 h 2489982"/>
              <a:gd name="connsiteX45" fmla="*/ 440161 w 2489983"/>
              <a:gd name="connsiteY45" fmla="*/ 1692740 h 2489982"/>
              <a:gd name="connsiteX46" fmla="*/ 356360 w 2489983"/>
              <a:gd name="connsiteY46" fmla="*/ 1479749 h 2489982"/>
              <a:gd name="connsiteX47" fmla="*/ 350472 w 2489983"/>
              <a:gd name="connsiteY47" fmla="*/ 1448973 h 2489982"/>
              <a:gd name="connsiteX48" fmla="*/ 67995 w 2489983"/>
              <a:gd name="connsiteY48" fmla="*/ 1448973 h 2489982"/>
              <a:gd name="connsiteX49" fmla="*/ 0 w 2489983"/>
              <a:gd name="connsiteY49" fmla="*/ 1380978 h 2489982"/>
              <a:gd name="connsiteX50" fmla="*/ 0 w 2489983"/>
              <a:gd name="connsiteY50" fmla="*/ 1109005 h 2489982"/>
              <a:gd name="connsiteX51" fmla="*/ 67995 w 2489983"/>
              <a:gd name="connsiteY51" fmla="*/ 1041010 h 2489982"/>
              <a:gd name="connsiteX52" fmla="*/ 350425 w 2489983"/>
              <a:gd name="connsiteY52" fmla="*/ 1041010 h 2489982"/>
              <a:gd name="connsiteX53" fmla="*/ 400606 w 2489983"/>
              <a:gd name="connsiteY53" fmla="*/ 879354 h 2489982"/>
              <a:gd name="connsiteX54" fmla="*/ 461730 w 2489983"/>
              <a:gd name="connsiteY54" fmla="*/ 759955 h 2489982"/>
              <a:gd name="connsiteX55" fmla="*/ 258741 w 2489983"/>
              <a:gd name="connsiteY55" fmla="*/ 556966 h 2489982"/>
              <a:gd name="connsiteX56" fmla="*/ 258741 w 2489983"/>
              <a:gd name="connsiteY56" fmla="*/ 460806 h 2489982"/>
              <a:gd name="connsiteX57" fmla="*/ 451055 w 2489983"/>
              <a:gd name="connsiteY57" fmla="*/ 268492 h 2489982"/>
              <a:gd name="connsiteX58" fmla="*/ 499135 w 2489983"/>
              <a:gd name="connsiteY58" fmla="*/ 248577 h 2489982"/>
              <a:gd name="connsiteX59" fmla="*/ 547215 w 2489983"/>
              <a:gd name="connsiteY59" fmla="*/ 268492 h 2489982"/>
              <a:gd name="connsiteX60" fmla="*/ 743384 w 2489983"/>
              <a:gd name="connsiteY60" fmla="*/ 464662 h 2489982"/>
              <a:gd name="connsiteX61" fmla="*/ 858889 w 2489983"/>
              <a:gd name="connsiteY61" fmla="*/ 398273 h 2489982"/>
              <a:gd name="connsiteX62" fmla="*/ 1053995 w 2489983"/>
              <a:gd name="connsiteY62" fmla="*/ 329697 h 2489982"/>
              <a:gd name="connsiteX63" fmla="*/ 1060514 w 2489983"/>
              <a:gd name="connsiteY63" fmla="*/ 328576 h 2489982"/>
              <a:gd name="connsiteX64" fmla="*/ 1060514 w 2489983"/>
              <a:gd name="connsiteY64" fmla="*/ 67995 h 2489982"/>
              <a:gd name="connsiteX65" fmla="*/ 1128509 w 2489983"/>
              <a:gd name="connsiteY65" fmla="*/ 0 h 24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489983" h="2489982">
                <a:moveTo>
                  <a:pt x="1128509" y="0"/>
                </a:moveTo>
                <a:lnTo>
                  <a:pt x="1400482" y="0"/>
                </a:lnTo>
                <a:cubicBezTo>
                  <a:pt x="1438035" y="0"/>
                  <a:pt x="1468477" y="30442"/>
                  <a:pt x="1468477" y="67995"/>
                </a:cubicBezTo>
                <a:lnTo>
                  <a:pt x="1468477" y="329014"/>
                </a:lnTo>
                <a:lnTo>
                  <a:pt x="1500893" y="335216"/>
                </a:lnTo>
                <a:cubicBezTo>
                  <a:pt x="1575928" y="354522"/>
                  <a:pt x="1647335" y="382865"/>
                  <a:pt x="1713884" y="419017"/>
                </a:cubicBezTo>
                <a:lnTo>
                  <a:pt x="1762630" y="448631"/>
                </a:lnTo>
                <a:lnTo>
                  <a:pt x="1942769" y="268493"/>
                </a:lnTo>
                <a:cubicBezTo>
                  <a:pt x="1956046" y="255216"/>
                  <a:pt x="1973447" y="248577"/>
                  <a:pt x="1990848" y="248577"/>
                </a:cubicBezTo>
                <a:cubicBezTo>
                  <a:pt x="2008250" y="248577"/>
                  <a:pt x="2025651" y="255216"/>
                  <a:pt x="2038928" y="268493"/>
                </a:cubicBezTo>
                <a:lnTo>
                  <a:pt x="2231242" y="460806"/>
                </a:lnTo>
                <a:cubicBezTo>
                  <a:pt x="2257796" y="487360"/>
                  <a:pt x="2257796" y="530412"/>
                  <a:pt x="2231242" y="556966"/>
                </a:cubicBezTo>
                <a:lnTo>
                  <a:pt x="2053885" y="734323"/>
                </a:lnTo>
                <a:lnTo>
                  <a:pt x="2092109" y="797242"/>
                </a:lnTo>
                <a:cubicBezTo>
                  <a:pt x="2128261" y="863792"/>
                  <a:pt x="2156605" y="935199"/>
                  <a:pt x="2175910" y="1010233"/>
                </a:cubicBezTo>
                <a:lnTo>
                  <a:pt x="2181799" y="1041010"/>
                </a:lnTo>
                <a:lnTo>
                  <a:pt x="2421987" y="1041010"/>
                </a:lnTo>
                <a:cubicBezTo>
                  <a:pt x="2459541" y="1041010"/>
                  <a:pt x="2489983" y="1071452"/>
                  <a:pt x="2489983" y="1109005"/>
                </a:cubicBezTo>
                <a:lnTo>
                  <a:pt x="2489983" y="1380978"/>
                </a:lnTo>
                <a:cubicBezTo>
                  <a:pt x="2489983" y="1418531"/>
                  <a:pt x="2459541" y="1448973"/>
                  <a:pt x="2421987" y="1448973"/>
                </a:cubicBezTo>
                <a:lnTo>
                  <a:pt x="2181845" y="1448973"/>
                </a:lnTo>
                <a:lnTo>
                  <a:pt x="2131664" y="1610628"/>
                </a:lnTo>
                <a:cubicBezTo>
                  <a:pt x="2113839" y="1652771"/>
                  <a:pt x="2093026" y="1693343"/>
                  <a:pt x="2069490" y="1732077"/>
                </a:cubicBezTo>
                <a:lnTo>
                  <a:pt x="2045102" y="1766380"/>
                </a:lnTo>
                <a:lnTo>
                  <a:pt x="2211738" y="1933016"/>
                </a:lnTo>
                <a:cubicBezTo>
                  <a:pt x="2238292" y="1959570"/>
                  <a:pt x="2238292" y="2002622"/>
                  <a:pt x="2211738" y="2029176"/>
                </a:cubicBezTo>
                <a:lnTo>
                  <a:pt x="2019424" y="2221490"/>
                </a:lnTo>
                <a:cubicBezTo>
                  <a:pt x="1992870" y="2248044"/>
                  <a:pt x="1949819" y="2248044"/>
                  <a:pt x="1923265" y="2221490"/>
                </a:cubicBezTo>
                <a:lnTo>
                  <a:pt x="1749648" y="2047873"/>
                </a:lnTo>
                <a:lnTo>
                  <a:pt x="1673381" y="2091709"/>
                </a:lnTo>
                <a:cubicBezTo>
                  <a:pt x="1611782" y="2121391"/>
                  <a:pt x="1546448" y="2144548"/>
                  <a:pt x="1478275" y="2160285"/>
                </a:cubicBezTo>
                <a:lnTo>
                  <a:pt x="1468477" y="2161970"/>
                </a:lnTo>
                <a:lnTo>
                  <a:pt x="1468477" y="2421987"/>
                </a:lnTo>
                <a:cubicBezTo>
                  <a:pt x="1468477" y="2459540"/>
                  <a:pt x="1438035" y="2489982"/>
                  <a:pt x="1400482" y="2489982"/>
                </a:cubicBezTo>
                <a:lnTo>
                  <a:pt x="1128509" y="2489982"/>
                </a:lnTo>
                <a:cubicBezTo>
                  <a:pt x="1090956" y="2489982"/>
                  <a:pt x="1060514" y="2459540"/>
                  <a:pt x="1060514" y="2421987"/>
                </a:cubicBezTo>
                <a:lnTo>
                  <a:pt x="1060514" y="2160341"/>
                </a:lnTo>
                <a:lnTo>
                  <a:pt x="1031377" y="2154766"/>
                </a:lnTo>
                <a:cubicBezTo>
                  <a:pt x="956342" y="2135461"/>
                  <a:pt x="884935" y="2107117"/>
                  <a:pt x="818386" y="2070965"/>
                </a:cubicBezTo>
                <a:lnTo>
                  <a:pt x="755467" y="2032741"/>
                </a:lnTo>
                <a:lnTo>
                  <a:pt x="566719" y="2221490"/>
                </a:lnTo>
                <a:cubicBezTo>
                  <a:pt x="540165" y="2248044"/>
                  <a:pt x="497113" y="2248044"/>
                  <a:pt x="470559" y="2221490"/>
                </a:cubicBezTo>
                <a:lnTo>
                  <a:pt x="278245" y="2029176"/>
                </a:lnTo>
                <a:cubicBezTo>
                  <a:pt x="251691" y="2002622"/>
                  <a:pt x="251691" y="1959570"/>
                  <a:pt x="278245" y="1933016"/>
                </a:cubicBezTo>
                <a:lnTo>
                  <a:pt x="469775" y="1741486"/>
                </a:lnTo>
                <a:lnTo>
                  <a:pt x="440161" y="1692740"/>
                </a:lnTo>
                <a:cubicBezTo>
                  <a:pt x="404010" y="1626191"/>
                  <a:pt x="375666" y="1554784"/>
                  <a:pt x="356360" y="1479749"/>
                </a:cubicBezTo>
                <a:lnTo>
                  <a:pt x="350472" y="1448973"/>
                </a:lnTo>
                <a:lnTo>
                  <a:pt x="67995" y="1448973"/>
                </a:lnTo>
                <a:cubicBezTo>
                  <a:pt x="30442" y="1448973"/>
                  <a:pt x="0" y="1418531"/>
                  <a:pt x="0" y="1380978"/>
                </a:cubicBezTo>
                <a:lnTo>
                  <a:pt x="0" y="1109005"/>
                </a:lnTo>
                <a:cubicBezTo>
                  <a:pt x="0" y="1071452"/>
                  <a:pt x="30442" y="1041010"/>
                  <a:pt x="67995" y="1041010"/>
                </a:cubicBezTo>
                <a:lnTo>
                  <a:pt x="350425" y="1041010"/>
                </a:lnTo>
                <a:lnTo>
                  <a:pt x="400606" y="879354"/>
                </a:lnTo>
                <a:lnTo>
                  <a:pt x="461730" y="759955"/>
                </a:lnTo>
                <a:lnTo>
                  <a:pt x="258741" y="556966"/>
                </a:lnTo>
                <a:cubicBezTo>
                  <a:pt x="232187" y="530412"/>
                  <a:pt x="232187" y="487360"/>
                  <a:pt x="258741" y="460806"/>
                </a:cubicBezTo>
                <a:lnTo>
                  <a:pt x="451055" y="268492"/>
                </a:lnTo>
                <a:cubicBezTo>
                  <a:pt x="464332" y="255215"/>
                  <a:pt x="481734" y="248577"/>
                  <a:pt x="499135" y="248577"/>
                </a:cubicBezTo>
                <a:cubicBezTo>
                  <a:pt x="516536" y="248577"/>
                  <a:pt x="533938" y="255215"/>
                  <a:pt x="547215" y="268492"/>
                </a:cubicBezTo>
                <a:lnTo>
                  <a:pt x="743384" y="464662"/>
                </a:lnTo>
                <a:lnTo>
                  <a:pt x="858889" y="398273"/>
                </a:lnTo>
                <a:cubicBezTo>
                  <a:pt x="920488" y="368592"/>
                  <a:pt x="985822" y="345434"/>
                  <a:pt x="1053995" y="329697"/>
                </a:cubicBezTo>
                <a:lnTo>
                  <a:pt x="1060514" y="328576"/>
                </a:lnTo>
                <a:lnTo>
                  <a:pt x="1060514" y="67995"/>
                </a:lnTo>
                <a:cubicBezTo>
                  <a:pt x="1060514" y="30442"/>
                  <a:pt x="1090956" y="0"/>
                  <a:pt x="1128509" y="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xmlns="" id="{3923703A-2C04-46E4-B254-A6743EF73813}"/>
              </a:ext>
            </a:extLst>
          </p:cNvPr>
          <p:cNvGrpSpPr/>
          <p:nvPr/>
        </p:nvGrpSpPr>
        <p:grpSpPr>
          <a:xfrm>
            <a:off x="2570689" y="642650"/>
            <a:ext cx="6321426" cy="5622902"/>
            <a:chOff x="2913558" y="519429"/>
            <a:chExt cx="6321426" cy="5622902"/>
          </a:xfrm>
          <a:effectLst>
            <a:outerShdw blurRad="50800" dist="38100" dir="8100000" algn="tr" rotWithShape="0">
              <a:prstClr val="black">
                <a:alpha val="40000"/>
              </a:prstClr>
            </a:outerShdw>
          </a:effectLst>
        </p:grpSpPr>
        <p:pic>
          <p:nvPicPr>
            <p:cNvPr id="92" name="Picture 91" descr="A picture containing transport, wheel&#10;&#10;Description automatically generated">
              <a:extLst>
                <a:ext uri="{FF2B5EF4-FFF2-40B4-BE49-F238E27FC236}">
                  <a16:creationId xmlns:a16="http://schemas.microsoft.com/office/drawing/2014/main" xmlns="" id="{B1170164-0777-4261-B403-7E1F017858FB}"/>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430583" y="3527599"/>
              <a:ext cx="2339376" cy="1800375"/>
            </a:xfrm>
            <a:prstGeom prst="rect">
              <a:avLst/>
            </a:prstGeom>
          </p:spPr>
        </p:pic>
        <p:pic>
          <p:nvPicPr>
            <p:cNvPr id="93" name="Picture 92" descr="A picture containing transport, wheel&#10;&#10;Description automatically generated">
              <a:extLst>
                <a:ext uri="{FF2B5EF4-FFF2-40B4-BE49-F238E27FC236}">
                  <a16:creationId xmlns:a16="http://schemas.microsoft.com/office/drawing/2014/main" xmlns="" id="{65518F1F-6832-4BAD-90BD-1D86597DB8A4}"/>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62282" y="2953915"/>
              <a:ext cx="2339376" cy="1800375"/>
            </a:xfrm>
            <a:prstGeom prst="rect">
              <a:avLst/>
            </a:prstGeom>
          </p:spPr>
        </p:pic>
        <p:pic>
          <p:nvPicPr>
            <p:cNvPr id="94" name="Picture 93" descr="A picture containing transport, wheel&#10;&#10;Description automatically generated">
              <a:extLst>
                <a:ext uri="{FF2B5EF4-FFF2-40B4-BE49-F238E27FC236}">
                  <a16:creationId xmlns:a16="http://schemas.microsoft.com/office/drawing/2014/main" xmlns="" id="{7224873F-F712-46D0-81A1-7D041A28743E}"/>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37705" y="1291608"/>
              <a:ext cx="2339376" cy="1800375"/>
            </a:xfrm>
            <a:prstGeom prst="rect">
              <a:avLst/>
            </a:prstGeom>
          </p:spPr>
        </p:pic>
        <p:pic>
          <p:nvPicPr>
            <p:cNvPr id="95" name="Picture 94" descr="A picture containing transport, wheel&#10;&#10;Description automatically generated">
              <a:extLst>
                <a:ext uri="{FF2B5EF4-FFF2-40B4-BE49-F238E27FC236}">
                  <a16:creationId xmlns:a16="http://schemas.microsoft.com/office/drawing/2014/main" xmlns="" id="{015AEA36-30A3-42C0-A947-4765AF391C30}"/>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948952" y="1921968"/>
              <a:ext cx="2339376" cy="1800375"/>
            </a:xfrm>
            <a:prstGeom prst="rect">
              <a:avLst/>
            </a:prstGeom>
          </p:spPr>
        </p:pic>
        <p:pic>
          <p:nvPicPr>
            <p:cNvPr id="96" name="Picture 95" descr="A picture containing transport, wheel&#10;&#10;Description automatically generated">
              <a:extLst>
                <a:ext uri="{FF2B5EF4-FFF2-40B4-BE49-F238E27FC236}">
                  <a16:creationId xmlns:a16="http://schemas.microsoft.com/office/drawing/2014/main" xmlns="" id="{DC03407B-F950-404D-AAD0-59945D228EA8}"/>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045539" y="519429"/>
              <a:ext cx="1961626" cy="1509660"/>
            </a:xfrm>
            <a:prstGeom prst="rect">
              <a:avLst/>
            </a:prstGeom>
          </p:spPr>
        </p:pic>
        <p:pic>
          <p:nvPicPr>
            <p:cNvPr id="97" name="Picture 96" descr="A picture containing transport, wheel&#10;&#10;Description automatically generated">
              <a:extLst>
                <a:ext uri="{FF2B5EF4-FFF2-40B4-BE49-F238E27FC236}">
                  <a16:creationId xmlns:a16="http://schemas.microsoft.com/office/drawing/2014/main" xmlns="" id="{6A0915DB-B2F3-4C52-AEEC-BE237C8803D7}"/>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051526" y="4341956"/>
              <a:ext cx="2339376" cy="1800375"/>
            </a:xfrm>
            <a:prstGeom prst="rect">
              <a:avLst/>
            </a:prstGeom>
          </p:spPr>
        </p:pic>
        <p:pic>
          <p:nvPicPr>
            <p:cNvPr id="98" name="Picture 97" descr="A picture containing transport, wheel&#10;&#10;Description automatically generated">
              <a:extLst>
                <a:ext uri="{FF2B5EF4-FFF2-40B4-BE49-F238E27FC236}">
                  <a16:creationId xmlns:a16="http://schemas.microsoft.com/office/drawing/2014/main" xmlns="" id="{DFEF5D07-0C9E-48FF-8DA0-9D6AED94F222}"/>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2913558" y="3335716"/>
              <a:ext cx="1367280" cy="1052254"/>
            </a:xfrm>
            <a:prstGeom prst="rect">
              <a:avLst/>
            </a:prstGeom>
          </p:spPr>
        </p:pic>
        <p:pic>
          <p:nvPicPr>
            <p:cNvPr id="99" name="Picture 98" descr="A picture containing transport, wheel&#10;&#10;Description automatically generated">
              <a:extLst>
                <a:ext uri="{FF2B5EF4-FFF2-40B4-BE49-F238E27FC236}">
                  <a16:creationId xmlns:a16="http://schemas.microsoft.com/office/drawing/2014/main" xmlns="" id="{00BF6136-522E-4B58-9A15-E706FAA53E4E}"/>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7867704" y="2762213"/>
              <a:ext cx="1367280" cy="1052254"/>
            </a:xfrm>
            <a:prstGeom prst="rect">
              <a:avLst/>
            </a:prstGeom>
          </p:spPr>
        </p:pic>
      </p:grpSp>
      <p:sp>
        <p:nvSpPr>
          <p:cNvPr id="100" name="Freeform: Shape 99">
            <a:extLst>
              <a:ext uri="{FF2B5EF4-FFF2-40B4-BE49-F238E27FC236}">
                <a16:creationId xmlns:a16="http://schemas.microsoft.com/office/drawing/2014/main" xmlns="" id="{9310FC19-8880-47B9-A4C1-2D35FFCC524D}"/>
              </a:ext>
            </a:extLst>
          </p:cNvPr>
          <p:cNvSpPr/>
          <p:nvPr/>
        </p:nvSpPr>
        <p:spPr>
          <a:xfrm rot="1868001">
            <a:off x="6957743" y="3766011"/>
            <a:ext cx="574246" cy="574246"/>
          </a:xfrm>
          <a:custGeom>
            <a:avLst/>
            <a:gdLst>
              <a:gd name="connsiteX0" fmla="*/ 1128509 w 2489983"/>
              <a:gd name="connsiteY0" fmla="*/ 0 h 2489982"/>
              <a:gd name="connsiteX1" fmla="*/ 1400482 w 2489983"/>
              <a:gd name="connsiteY1" fmla="*/ 0 h 2489982"/>
              <a:gd name="connsiteX2" fmla="*/ 1468477 w 2489983"/>
              <a:gd name="connsiteY2" fmla="*/ 67995 h 2489982"/>
              <a:gd name="connsiteX3" fmla="*/ 1468477 w 2489983"/>
              <a:gd name="connsiteY3" fmla="*/ 329014 h 2489982"/>
              <a:gd name="connsiteX4" fmla="*/ 1500893 w 2489983"/>
              <a:gd name="connsiteY4" fmla="*/ 335216 h 2489982"/>
              <a:gd name="connsiteX5" fmla="*/ 1713884 w 2489983"/>
              <a:gd name="connsiteY5" fmla="*/ 419017 h 2489982"/>
              <a:gd name="connsiteX6" fmla="*/ 1762630 w 2489983"/>
              <a:gd name="connsiteY6" fmla="*/ 448631 h 2489982"/>
              <a:gd name="connsiteX7" fmla="*/ 1942769 w 2489983"/>
              <a:gd name="connsiteY7" fmla="*/ 268493 h 2489982"/>
              <a:gd name="connsiteX8" fmla="*/ 1990848 w 2489983"/>
              <a:gd name="connsiteY8" fmla="*/ 248577 h 2489982"/>
              <a:gd name="connsiteX9" fmla="*/ 2038928 w 2489983"/>
              <a:gd name="connsiteY9" fmla="*/ 268493 h 2489982"/>
              <a:gd name="connsiteX10" fmla="*/ 2231242 w 2489983"/>
              <a:gd name="connsiteY10" fmla="*/ 460806 h 2489982"/>
              <a:gd name="connsiteX11" fmla="*/ 2231242 w 2489983"/>
              <a:gd name="connsiteY11" fmla="*/ 556966 h 2489982"/>
              <a:gd name="connsiteX12" fmla="*/ 2053885 w 2489983"/>
              <a:gd name="connsiteY12" fmla="*/ 734323 h 2489982"/>
              <a:gd name="connsiteX13" fmla="*/ 2092109 w 2489983"/>
              <a:gd name="connsiteY13" fmla="*/ 797242 h 2489982"/>
              <a:gd name="connsiteX14" fmla="*/ 2175910 w 2489983"/>
              <a:gd name="connsiteY14" fmla="*/ 1010233 h 2489982"/>
              <a:gd name="connsiteX15" fmla="*/ 2181799 w 2489983"/>
              <a:gd name="connsiteY15" fmla="*/ 1041010 h 2489982"/>
              <a:gd name="connsiteX16" fmla="*/ 2421987 w 2489983"/>
              <a:gd name="connsiteY16" fmla="*/ 1041010 h 2489982"/>
              <a:gd name="connsiteX17" fmla="*/ 2489983 w 2489983"/>
              <a:gd name="connsiteY17" fmla="*/ 1109005 h 2489982"/>
              <a:gd name="connsiteX18" fmla="*/ 2489983 w 2489983"/>
              <a:gd name="connsiteY18" fmla="*/ 1380978 h 2489982"/>
              <a:gd name="connsiteX19" fmla="*/ 2421987 w 2489983"/>
              <a:gd name="connsiteY19" fmla="*/ 1448973 h 2489982"/>
              <a:gd name="connsiteX20" fmla="*/ 2181845 w 2489983"/>
              <a:gd name="connsiteY20" fmla="*/ 1448973 h 2489982"/>
              <a:gd name="connsiteX21" fmla="*/ 2131664 w 2489983"/>
              <a:gd name="connsiteY21" fmla="*/ 1610628 h 2489982"/>
              <a:gd name="connsiteX22" fmla="*/ 2069490 w 2489983"/>
              <a:gd name="connsiteY22" fmla="*/ 1732077 h 2489982"/>
              <a:gd name="connsiteX23" fmla="*/ 2045102 w 2489983"/>
              <a:gd name="connsiteY23" fmla="*/ 1766380 h 2489982"/>
              <a:gd name="connsiteX24" fmla="*/ 2211738 w 2489983"/>
              <a:gd name="connsiteY24" fmla="*/ 1933016 h 2489982"/>
              <a:gd name="connsiteX25" fmla="*/ 2211738 w 2489983"/>
              <a:gd name="connsiteY25" fmla="*/ 2029176 h 2489982"/>
              <a:gd name="connsiteX26" fmla="*/ 2019424 w 2489983"/>
              <a:gd name="connsiteY26" fmla="*/ 2221490 h 2489982"/>
              <a:gd name="connsiteX27" fmla="*/ 1923265 w 2489983"/>
              <a:gd name="connsiteY27" fmla="*/ 2221490 h 2489982"/>
              <a:gd name="connsiteX28" fmla="*/ 1749648 w 2489983"/>
              <a:gd name="connsiteY28" fmla="*/ 2047873 h 2489982"/>
              <a:gd name="connsiteX29" fmla="*/ 1673381 w 2489983"/>
              <a:gd name="connsiteY29" fmla="*/ 2091709 h 2489982"/>
              <a:gd name="connsiteX30" fmla="*/ 1478275 w 2489983"/>
              <a:gd name="connsiteY30" fmla="*/ 2160285 h 2489982"/>
              <a:gd name="connsiteX31" fmla="*/ 1468477 w 2489983"/>
              <a:gd name="connsiteY31" fmla="*/ 2161970 h 2489982"/>
              <a:gd name="connsiteX32" fmla="*/ 1468477 w 2489983"/>
              <a:gd name="connsiteY32" fmla="*/ 2421987 h 2489982"/>
              <a:gd name="connsiteX33" fmla="*/ 1400482 w 2489983"/>
              <a:gd name="connsiteY33" fmla="*/ 2489982 h 2489982"/>
              <a:gd name="connsiteX34" fmla="*/ 1128509 w 2489983"/>
              <a:gd name="connsiteY34" fmla="*/ 2489982 h 2489982"/>
              <a:gd name="connsiteX35" fmla="*/ 1060514 w 2489983"/>
              <a:gd name="connsiteY35" fmla="*/ 2421987 h 2489982"/>
              <a:gd name="connsiteX36" fmla="*/ 1060514 w 2489983"/>
              <a:gd name="connsiteY36" fmla="*/ 2160341 h 2489982"/>
              <a:gd name="connsiteX37" fmla="*/ 1031377 w 2489983"/>
              <a:gd name="connsiteY37" fmla="*/ 2154766 h 2489982"/>
              <a:gd name="connsiteX38" fmla="*/ 818386 w 2489983"/>
              <a:gd name="connsiteY38" fmla="*/ 2070965 h 2489982"/>
              <a:gd name="connsiteX39" fmla="*/ 755467 w 2489983"/>
              <a:gd name="connsiteY39" fmla="*/ 2032741 h 2489982"/>
              <a:gd name="connsiteX40" fmla="*/ 566719 w 2489983"/>
              <a:gd name="connsiteY40" fmla="*/ 2221490 h 2489982"/>
              <a:gd name="connsiteX41" fmla="*/ 470559 w 2489983"/>
              <a:gd name="connsiteY41" fmla="*/ 2221490 h 2489982"/>
              <a:gd name="connsiteX42" fmla="*/ 278245 w 2489983"/>
              <a:gd name="connsiteY42" fmla="*/ 2029176 h 2489982"/>
              <a:gd name="connsiteX43" fmla="*/ 278245 w 2489983"/>
              <a:gd name="connsiteY43" fmla="*/ 1933016 h 2489982"/>
              <a:gd name="connsiteX44" fmla="*/ 469775 w 2489983"/>
              <a:gd name="connsiteY44" fmla="*/ 1741486 h 2489982"/>
              <a:gd name="connsiteX45" fmla="*/ 440161 w 2489983"/>
              <a:gd name="connsiteY45" fmla="*/ 1692740 h 2489982"/>
              <a:gd name="connsiteX46" fmla="*/ 356360 w 2489983"/>
              <a:gd name="connsiteY46" fmla="*/ 1479749 h 2489982"/>
              <a:gd name="connsiteX47" fmla="*/ 350472 w 2489983"/>
              <a:gd name="connsiteY47" fmla="*/ 1448973 h 2489982"/>
              <a:gd name="connsiteX48" fmla="*/ 67995 w 2489983"/>
              <a:gd name="connsiteY48" fmla="*/ 1448973 h 2489982"/>
              <a:gd name="connsiteX49" fmla="*/ 0 w 2489983"/>
              <a:gd name="connsiteY49" fmla="*/ 1380978 h 2489982"/>
              <a:gd name="connsiteX50" fmla="*/ 0 w 2489983"/>
              <a:gd name="connsiteY50" fmla="*/ 1109005 h 2489982"/>
              <a:gd name="connsiteX51" fmla="*/ 67995 w 2489983"/>
              <a:gd name="connsiteY51" fmla="*/ 1041010 h 2489982"/>
              <a:gd name="connsiteX52" fmla="*/ 350425 w 2489983"/>
              <a:gd name="connsiteY52" fmla="*/ 1041010 h 2489982"/>
              <a:gd name="connsiteX53" fmla="*/ 400606 w 2489983"/>
              <a:gd name="connsiteY53" fmla="*/ 879354 h 2489982"/>
              <a:gd name="connsiteX54" fmla="*/ 461730 w 2489983"/>
              <a:gd name="connsiteY54" fmla="*/ 759955 h 2489982"/>
              <a:gd name="connsiteX55" fmla="*/ 258741 w 2489983"/>
              <a:gd name="connsiteY55" fmla="*/ 556966 h 2489982"/>
              <a:gd name="connsiteX56" fmla="*/ 258741 w 2489983"/>
              <a:gd name="connsiteY56" fmla="*/ 460806 h 2489982"/>
              <a:gd name="connsiteX57" fmla="*/ 451055 w 2489983"/>
              <a:gd name="connsiteY57" fmla="*/ 268492 h 2489982"/>
              <a:gd name="connsiteX58" fmla="*/ 499135 w 2489983"/>
              <a:gd name="connsiteY58" fmla="*/ 248577 h 2489982"/>
              <a:gd name="connsiteX59" fmla="*/ 547215 w 2489983"/>
              <a:gd name="connsiteY59" fmla="*/ 268492 h 2489982"/>
              <a:gd name="connsiteX60" fmla="*/ 743384 w 2489983"/>
              <a:gd name="connsiteY60" fmla="*/ 464662 h 2489982"/>
              <a:gd name="connsiteX61" fmla="*/ 858889 w 2489983"/>
              <a:gd name="connsiteY61" fmla="*/ 398273 h 2489982"/>
              <a:gd name="connsiteX62" fmla="*/ 1053995 w 2489983"/>
              <a:gd name="connsiteY62" fmla="*/ 329697 h 2489982"/>
              <a:gd name="connsiteX63" fmla="*/ 1060514 w 2489983"/>
              <a:gd name="connsiteY63" fmla="*/ 328576 h 2489982"/>
              <a:gd name="connsiteX64" fmla="*/ 1060514 w 2489983"/>
              <a:gd name="connsiteY64" fmla="*/ 67995 h 2489982"/>
              <a:gd name="connsiteX65" fmla="*/ 1128509 w 2489983"/>
              <a:gd name="connsiteY65" fmla="*/ 0 h 24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489983" h="2489982">
                <a:moveTo>
                  <a:pt x="1128509" y="0"/>
                </a:moveTo>
                <a:lnTo>
                  <a:pt x="1400482" y="0"/>
                </a:lnTo>
                <a:cubicBezTo>
                  <a:pt x="1438035" y="0"/>
                  <a:pt x="1468477" y="30442"/>
                  <a:pt x="1468477" y="67995"/>
                </a:cubicBezTo>
                <a:lnTo>
                  <a:pt x="1468477" y="329014"/>
                </a:lnTo>
                <a:lnTo>
                  <a:pt x="1500893" y="335216"/>
                </a:lnTo>
                <a:cubicBezTo>
                  <a:pt x="1575928" y="354522"/>
                  <a:pt x="1647335" y="382865"/>
                  <a:pt x="1713884" y="419017"/>
                </a:cubicBezTo>
                <a:lnTo>
                  <a:pt x="1762630" y="448631"/>
                </a:lnTo>
                <a:lnTo>
                  <a:pt x="1942769" y="268493"/>
                </a:lnTo>
                <a:cubicBezTo>
                  <a:pt x="1956046" y="255216"/>
                  <a:pt x="1973447" y="248577"/>
                  <a:pt x="1990848" y="248577"/>
                </a:cubicBezTo>
                <a:cubicBezTo>
                  <a:pt x="2008250" y="248577"/>
                  <a:pt x="2025651" y="255216"/>
                  <a:pt x="2038928" y="268493"/>
                </a:cubicBezTo>
                <a:lnTo>
                  <a:pt x="2231242" y="460806"/>
                </a:lnTo>
                <a:cubicBezTo>
                  <a:pt x="2257796" y="487360"/>
                  <a:pt x="2257796" y="530412"/>
                  <a:pt x="2231242" y="556966"/>
                </a:cubicBezTo>
                <a:lnTo>
                  <a:pt x="2053885" y="734323"/>
                </a:lnTo>
                <a:lnTo>
                  <a:pt x="2092109" y="797242"/>
                </a:lnTo>
                <a:cubicBezTo>
                  <a:pt x="2128261" y="863792"/>
                  <a:pt x="2156605" y="935199"/>
                  <a:pt x="2175910" y="1010233"/>
                </a:cubicBezTo>
                <a:lnTo>
                  <a:pt x="2181799" y="1041010"/>
                </a:lnTo>
                <a:lnTo>
                  <a:pt x="2421987" y="1041010"/>
                </a:lnTo>
                <a:cubicBezTo>
                  <a:pt x="2459541" y="1041010"/>
                  <a:pt x="2489983" y="1071452"/>
                  <a:pt x="2489983" y="1109005"/>
                </a:cubicBezTo>
                <a:lnTo>
                  <a:pt x="2489983" y="1380978"/>
                </a:lnTo>
                <a:cubicBezTo>
                  <a:pt x="2489983" y="1418531"/>
                  <a:pt x="2459541" y="1448973"/>
                  <a:pt x="2421987" y="1448973"/>
                </a:cubicBezTo>
                <a:lnTo>
                  <a:pt x="2181845" y="1448973"/>
                </a:lnTo>
                <a:lnTo>
                  <a:pt x="2131664" y="1610628"/>
                </a:lnTo>
                <a:cubicBezTo>
                  <a:pt x="2113839" y="1652771"/>
                  <a:pt x="2093026" y="1693343"/>
                  <a:pt x="2069490" y="1732077"/>
                </a:cubicBezTo>
                <a:lnTo>
                  <a:pt x="2045102" y="1766380"/>
                </a:lnTo>
                <a:lnTo>
                  <a:pt x="2211738" y="1933016"/>
                </a:lnTo>
                <a:cubicBezTo>
                  <a:pt x="2238292" y="1959570"/>
                  <a:pt x="2238292" y="2002622"/>
                  <a:pt x="2211738" y="2029176"/>
                </a:cubicBezTo>
                <a:lnTo>
                  <a:pt x="2019424" y="2221490"/>
                </a:lnTo>
                <a:cubicBezTo>
                  <a:pt x="1992870" y="2248044"/>
                  <a:pt x="1949819" y="2248044"/>
                  <a:pt x="1923265" y="2221490"/>
                </a:cubicBezTo>
                <a:lnTo>
                  <a:pt x="1749648" y="2047873"/>
                </a:lnTo>
                <a:lnTo>
                  <a:pt x="1673381" y="2091709"/>
                </a:lnTo>
                <a:cubicBezTo>
                  <a:pt x="1611782" y="2121391"/>
                  <a:pt x="1546448" y="2144548"/>
                  <a:pt x="1478275" y="2160285"/>
                </a:cubicBezTo>
                <a:lnTo>
                  <a:pt x="1468477" y="2161970"/>
                </a:lnTo>
                <a:lnTo>
                  <a:pt x="1468477" y="2421987"/>
                </a:lnTo>
                <a:cubicBezTo>
                  <a:pt x="1468477" y="2459540"/>
                  <a:pt x="1438035" y="2489982"/>
                  <a:pt x="1400482" y="2489982"/>
                </a:cubicBezTo>
                <a:lnTo>
                  <a:pt x="1128509" y="2489982"/>
                </a:lnTo>
                <a:cubicBezTo>
                  <a:pt x="1090956" y="2489982"/>
                  <a:pt x="1060514" y="2459540"/>
                  <a:pt x="1060514" y="2421987"/>
                </a:cubicBezTo>
                <a:lnTo>
                  <a:pt x="1060514" y="2160341"/>
                </a:lnTo>
                <a:lnTo>
                  <a:pt x="1031377" y="2154766"/>
                </a:lnTo>
                <a:cubicBezTo>
                  <a:pt x="956342" y="2135461"/>
                  <a:pt x="884935" y="2107117"/>
                  <a:pt x="818386" y="2070965"/>
                </a:cubicBezTo>
                <a:lnTo>
                  <a:pt x="755467" y="2032741"/>
                </a:lnTo>
                <a:lnTo>
                  <a:pt x="566719" y="2221490"/>
                </a:lnTo>
                <a:cubicBezTo>
                  <a:pt x="540165" y="2248044"/>
                  <a:pt x="497113" y="2248044"/>
                  <a:pt x="470559" y="2221490"/>
                </a:cubicBezTo>
                <a:lnTo>
                  <a:pt x="278245" y="2029176"/>
                </a:lnTo>
                <a:cubicBezTo>
                  <a:pt x="251691" y="2002622"/>
                  <a:pt x="251691" y="1959570"/>
                  <a:pt x="278245" y="1933016"/>
                </a:cubicBezTo>
                <a:lnTo>
                  <a:pt x="469775" y="1741486"/>
                </a:lnTo>
                <a:lnTo>
                  <a:pt x="440161" y="1692740"/>
                </a:lnTo>
                <a:cubicBezTo>
                  <a:pt x="404010" y="1626191"/>
                  <a:pt x="375666" y="1554784"/>
                  <a:pt x="356360" y="1479749"/>
                </a:cubicBezTo>
                <a:lnTo>
                  <a:pt x="350472" y="1448973"/>
                </a:lnTo>
                <a:lnTo>
                  <a:pt x="67995" y="1448973"/>
                </a:lnTo>
                <a:cubicBezTo>
                  <a:pt x="30442" y="1448973"/>
                  <a:pt x="0" y="1418531"/>
                  <a:pt x="0" y="1380978"/>
                </a:cubicBezTo>
                <a:lnTo>
                  <a:pt x="0" y="1109005"/>
                </a:lnTo>
                <a:cubicBezTo>
                  <a:pt x="0" y="1071452"/>
                  <a:pt x="30442" y="1041010"/>
                  <a:pt x="67995" y="1041010"/>
                </a:cubicBezTo>
                <a:lnTo>
                  <a:pt x="350425" y="1041010"/>
                </a:lnTo>
                <a:lnTo>
                  <a:pt x="400606" y="879354"/>
                </a:lnTo>
                <a:lnTo>
                  <a:pt x="461730" y="759955"/>
                </a:lnTo>
                <a:lnTo>
                  <a:pt x="258741" y="556966"/>
                </a:lnTo>
                <a:cubicBezTo>
                  <a:pt x="232187" y="530412"/>
                  <a:pt x="232187" y="487360"/>
                  <a:pt x="258741" y="460806"/>
                </a:cubicBezTo>
                <a:lnTo>
                  <a:pt x="451055" y="268492"/>
                </a:lnTo>
                <a:cubicBezTo>
                  <a:pt x="464332" y="255215"/>
                  <a:pt x="481734" y="248577"/>
                  <a:pt x="499135" y="248577"/>
                </a:cubicBezTo>
                <a:cubicBezTo>
                  <a:pt x="516536" y="248577"/>
                  <a:pt x="533938" y="255215"/>
                  <a:pt x="547215" y="268492"/>
                </a:cubicBezTo>
                <a:lnTo>
                  <a:pt x="743384" y="464662"/>
                </a:lnTo>
                <a:lnTo>
                  <a:pt x="858889" y="398273"/>
                </a:lnTo>
                <a:cubicBezTo>
                  <a:pt x="920488" y="368592"/>
                  <a:pt x="985822" y="345434"/>
                  <a:pt x="1053995" y="329697"/>
                </a:cubicBezTo>
                <a:lnTo>
                  <a:pt x="1060514" y="328576"/>
                </a:lnTo>
                <a:lnTo>
                  <a:pt x="1060514" y="67995"/>
                </a:lnTo>
                <a:cubicBezTo>
                  <a:pt x="1060514" y="30442"/>
                  <a:pt x="1090956" y="0"/>
                  <a:pt x="1128509"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a:extLst>
              <a:ext uri="{FF2B5EF4-FFF2-40B4-BE49-F238E27FC236}">
                <a16:creationId xmlns:a16="http://schemas.microsoft.com/office/drawing/2014/main" xmlns="" id="{AACF6B11-BCB0-4497-9F62-4F79B3DF66CC}"/>
              </a:ext>
            </a:extLst>
          </p:cNvPr>
          <p:cNvSpPr/>
          <p:nvPr/>
        </p:nvSpPr>
        <p:spPr>
          <a:xfrm rot="1868001">
            <a:off x="4253244" y="3690628"/>
            <a:ext cx="794822" cy="794822"/>
          </a:xfrm>
          <a:custGeom>
            <a:avLst/>
            <a:gdLst>
              <a:gd name="connsiteX0" fmla="*/ 1128509 w 2489983"/>
              <a:gd name="connsiteY0" fmla="*/ 0 h 2489982"/>
              <a:gd name="connsiteX1" fmla="*/ 1400482 w 2489983"/>
              <a:gd name="connsiteY1" fmla="*/ 0 h 2489982"/>
              <a:gd name="connsiteX2" fmla="*/ 1468477 w 2489983"/>
              <a:gd name="connsiteY2" fmla="*/ 67995 h 2489982"/>
              <a:gd name="connsiteX3" fmla="*/ 1468477 w 2489983"/>
              <a:gd name="connsiteY3" fmla="*/ 329014 h 2489982"/>
              <a:gd name="connsiteX4" fmla="*/ 1500893 w 2489983"/>
              <a:gd name="connsiteY4" fmla="*/ 335216 h 2489982"/>
              <a:gd name="connsiteX5" fmla="*/ 1713884 w 2489983"/>
              <a:gd name="connsiteY5" fmla="*/ 419017 h 2489982"/>
              <a:gd name="connsiteX6" fmla="*/ 1762630 w 2489983"/>
              <a:gd name="connsiteY6" fmla="*/ 448631 h 2489982"/>
              <a:gd name="connsiteX7" fmla="*/ 1942769 w 2489983"/>
              <a:gd name="connsiteY7" fmla="*/ 268493 h 2489982"/>
              <a:gd name="connsiteX8" fmla="*/ 1990848 w 2489983"/>
              <a:gd name="connsiteY8" fmla="*/ 248577 h 2489982"/>
              <a:gd name="connsiteX9" fmla="*/ 2038928 w 2489983"/>
              <a:gd name="connsiteY9" fmla="*/ 268493 h 2489982"/>
              <a:gd name="connsiteX10" fmla="*/ 2231242 w 2489983"/>
              <a:gd name="connsiteY10" fmla="*/ 460806 h 2489982"/>
              <a:gd name="connsiteX11" fmla="*/ 2231242 w 2489983"/>
              <a:gd name="connsiteY11" fmla="*/ 556966 h 2489982"/>
              <a:gd name="connsiteX12" fmla="*/ 2053885 w 2489983"/>
              <a:gd name="connsiteY12" fmla="*/ 734323 h 2489982"/>
              <a:gd name="connsiteX13" fmla="*/ 2092109 w 2489983"/>
              <a:gd name="connsiteY13" fmla="*/ 797242 h 2489982"/>
              <a:gd name="connsiteX14" fmla="*/ 2175910 w 2489983"/>
              <a:gd name="connsiteY14" fmla="*/ 1010233 h 2489982"/>
              <a:gd name="connsiteX15" fmla="*/ 2181799 w 2489983"/>
              <a:gd name="connsiteY15" fmla="*/ 1041010 h 2489982"/>
              <a:gd name="connsiteX16" fmla="*/ 2421987 w 2489983"/>
              <a:gd name="connsiteY16" fmla="*/ 1041010 h 2489982"/>
              <a:gd name="connsiteX17" fmla="*/ 2489983 w 2489983"/>
              <a:gd name="connsiteY17" fmla="*/ 1109005 h 2489982"/>
              <a:gd name="connsiteX18" fmla="*/ 2489983 w 2489983"/>
              <a:gd name="connsiteY18" fmla="*/ 1380978 h 2489982"/>
              <a:gd name="connsiteX19" fmla="*/ 2421987 w 2489983"/>
              <a:gd name="connsiteY19" fmla="*/ 1448973 h 2489982"/>
              <a:gd name="connsiteX20" fmla="*/ 2181845 w 2489983"/>
              <a:gd name="connsiteY20" fmla="*/ 1448973 h 2489982"/>
              <a:gd name="connsiteX21" fmla="*/ 2131664 w 2489983"/>
              <a:gd name="connsiteY21" fmla="*/ 1610628 h 2489982"/>
              <a:gd name="connsiteX22" fmla="*/ 2069490 w 2489983"/>
              <a:gd name="connsiteY22" fmla="*/ 1732077 h 2489982"/>
              <a:gd name="connsiteX23" fmla="*/ 2045102 w 2489983"/>
              <a:gd name="connsiteY23" fmla="*/ 1766380 h 2489982"/>
              <a:gd name="connsiteX24" fmla="*/ 2211738 w 2489983"/>
              <a:gd name="connsiteY24" fmla="*/ 1933016 h 2489982"/>
              <a:gd name="connsiteX25" fmla="*/ 2211738 w 2489983"/>
              <a:gd name="connsiteY25" fmla="*/ 2029176 h 2489982"/>
              <a:gd name="connsiteX26" fmla="*/ 2019424 w 2489983"/>
              <a:gd name="connsiteY26" fmla="*/ 2221490 h 2489982"/>
              <a:gd name="connsiteX27" fmla="*/ 1923265 w 2489983"/>
              <a:gd name="connsiteY27" fmla="*/ 2221490 h 2489982"/>
              <a:gd name="connsiteX28" fmla="*/ 1749648 w 2489983"/>
              <a:gd name="connsiteY28" fmla="*/ 2047873 h 2489982"/>
              <a:gd name="connsiteX29" fmla="*/ 1673381 w 2489983"/>
              <a:gd name="connsiteY29" fmla="*/ 2091709 h 2489982"/>
              <a:gd name="connsiteX30" fmla="*/ 1478275 w 2489983"/>
              <a:gd name="connsiteY30" fmla="*/ 2160285 h 2489982"/>
              <a:gd name="connsiteX31" fmla="*/ 1468477 w 2489983"/>
              <a:gd name="connsiteY31" fmla="*/ 2161970 h 2489982"/>
              <a:gd name="connsiteX32" fmla="*/ 1468477 w 2489983"/>
              <a:gd name="connsiteY32" fmla="*/ 2421987 h 2489982"/>
              <a:gd name="connsiteX33" fmla="*/ 1400482 w 2489983"/>
              <a:gd name="connsiteY33" fmla="*/ 2489982 h 2489982"/>
              <a:gd name="connsiteX34" fmla="*/ 1128509 w 2489983"/>
              <a:gd name="connsiteY34" fmla="*/ 2489982 h 2489982"/>
              <a:gd name="connsiteX35" fmla="*/ 1060514 w 2489983"/>
              <a:gd name="connsiteY35" fmla="*/ 2421987 h 2489982"/>
              <a:gd name="connsiteX36" fmla="*/ 1060514 w 2489983"/>
              <a:gd name="connsiteY36" fmla="*/ 2160341 h 2489982"/>
              <a:gd name="connsiteX37" fmla="*/ 1031377 w 2489983"/>
              <a:gd name="connsiteY37" fmla="*/ 2154766 h 2489982"/>
              <a:gd name="connsiteX38" fmla="*/ 818386 w 2489983"/>
              <a:gd name="connsiteY38" fmla="*/ 2070965 h 2489982"/>
              <a:gd name="connsiteX39" fmla="*/ 755467 w 2489983"/>
              <a:gd name="connsiteY39" fmla="*/ 2032741 h 2489982"/>
              <a:gd name="connsiteX40" fmla="*/ 566719 w 2489983"/>
              <a:gd name="connsiteY40" fmla="*/ 2221490 h 2489982"/>
              <a:gd name="connsiteX41" fmla="*/ 470559 w 2489983"/>
              <a:gd name="connsiteY41" fmla="*/ 2221490 h 2489982"/>
              <a:gd name="connsiteX42" fmla="*/ 278245 w 2489983"/>
              <a:gd name="connsiteY42" fmla="*/ 2029176 h 2489982"/>
              <a:gd name="connsiteX43" fmla="*/ 278245 w 2489983"/>
              <a:gd name="connsiteY43" fmla="*/ 1933016 h 2489982"/>
              <a:gd name="connsiteX44" fmla="*/ 469775 w 2489983"/>
              <a:gd name="connsiteY44" fmla="*/ 1741486 h 2489982"/>
              <a:gd name="connsiteX45" fmla="*/ 440161 w 2489983"/>
              <a:gd name="connsiteY45" fmla="*/ 1692740 h 2489982"/>
              <a:gd name="connsiteX46" fmla="*/ 356360 w 2489983"/>
              <a:gd name="connsiteY46" fmla="*/ 1479749 h 2489982"/>
              <a:gd name="connsiteX47" fmla="*/ 350472 w 2489983"/>
              <a:gd name="connsiteY47" fmla="*/ 1448973 h 2489982"/>
              <a:gd name="connsiteX48" fmla="*/ 67995 w 2489983"/>
              <a:gd name="connsiteY48" fmla="*/ 1448973 h 2489982"/>
              <a:gd name="connsiteX49" fmla="*/ 0 w 2489983"/>
              <a:gd name="connsiteY49" fmla="*/ 1380978 h 2489982"/>
              <a:gd name="connsiteX50" fmla="*/ 0 w 2489983"/>
              <a:gd name="connsiteY50" fmla="*/ 1109005 h 2489982"/>
              <a:gd name="connsiteX51" fmla="*/ 67995 w 2489983"/>
              <a:gd name="connsiteY51" fmla="*/ 1041010 h 2489982"/>
              <a:gd name="connsiteX52" fmla="*/ 350425 w 2489983"/>
              <a:gd name="connsiteY52" fmla="*/ 1041010 h 2489982"/>
              <a:gd name="connsiteX53" fmla="*/ 400606 w 2489983"/>
              <a:gd name="connsiteY53" fmla="*/ 879354 h 2489982"/>
              <a:gd name="connsiteX54" fmla="*/ 461730 w 2489983"/>
              <a:gd name="connsiteY54" fmla="*/ 759955 h 2489982"/>
              <a:gd name="connsiteX55" fmla="*/ 258741 w 2489983"/>
              <a:gd name="connsiteY55" fmla="*/ 556966 h 2489982"/>
              <a:gd name="connsiteX56" fmla="*/ 258741 w 2489983"/>
              <a:gd name="connsiteY56" fmla="*/ 460806 h 2489982"/>
              <a:gd name="connsiteX57" fmla="*/ 451055 w 2489983"/>
              <a:gd name="connsiteY57" fmla="*/ 268492 h 2489982"/>
              <a:gd name="connsiteX58" fmla="*/ 499135 w 2489983"/>
              <a:gd name="connsiteY58" fmla="*/ 248577 h 2489982"/>
              <a:gd name="connsiteX59" fmla="*/ 547215 w 2489983"/>
              <a:gd name="connsiteY59" fmla="*/ 268492 h 2489982"/>
              <a:gd name="connsiteX60" fmla="*/ 743384 w 2489983"/>
              <a:gd name="connsiteY60" fmla="*/ 464662 h 2489982"/>
              <a:gd name="connsiteX61" fmla="*/ 858889 w 2489983"/>
              <a:gd name="connsiteY61" fmla="*/ 398273 h 2489982"/>
              <a:gd name="connsiteX62" fmla="*/ 1053995 w 2489983"/>
              <a:gd name="connsiteY62" fmla="*/ 329697 h 2489982"/>
              <a:gd name="connsiteX63" fmla="*/ 1060514 w 2489983"/>
              <a:gd name="connsiteY63" fmla="*/ 328576 h 2489982"/>
              <a:gd name="connsiteX64" fmla="*/ 1060514 w 2489983"/>
              <a:gd name="connsiteY64" fmla="*/ 67995 h 2489982"/>
              <a:gd name="connsiteX65" fmla="*/ 1128509 w 2489983"/>
              <a:gd name="connsiteY65" fmla="*/ 0 h 24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489983" h="2489982">
                <a:moveTo>
                  <a:pt x="1128509" y="0"/>
                </a:moveTo>
                <a:lnTo>
                  <a:pt x="1400482" y="0"/>
                </a:lnTo>
                <a:cubicBezTo>
                  <a:pt x="1438035" y="0"/>
                  <a:pt x="1468477" y="30442"/>
                  <a:pt x="1468477" y="67995"/>
                </a:cubicBezTo>
                <a:lnTo>
                  <a:pt x="1468477" y="329014"/>
                </a:lnTo>
                <a:lnTo>
                  <a:pt x="1500893" y="335216"/>
                </a:lnTo>
                <a:cubicBezTo>
                  <a:pt x="1575928" y="354522"/>
                  <a:pt x="1647335" y="382865"/>
                  <a:pt x="1713884" y="419017"/>
                </a:cubicBezTo>
                <a:lnTo>
                  <a:pt x="1762630" y="448631"/>
                </a:lnTo>
                <a:lnTo>
                  <a:pt x="1942769" y="268493"/>
                </a:lnTo>
                <a:cubicBezTo>
                  <a:pt x="1956046" y="255216"/>
                  <a:pt x="1973447" y="248577"/>
                  <a:pt x="1990848" y="248577"/>
                </a:cubicBezTo>
                <a:cubicBezTo>
                  <a:pt x="2008250" y="248577"/>
                  <a:pt x="2025651" y="255216"/>
                  <a:pt x="2038928" y="268493"/>
                </a:cubicBezTo>
                <a:lnTo>
                  <a:pt x="2231242" y="460806"/>
                </a:lnTo>
                <a:cubicBezTo>
                  <a:pt x="2257796" y="487360"/>
                  <a:pt x="2257796" y="530412"/>
                  <a:pt x="2231242" y="556966"/>
                </a:cubicBezTo>
                <a:lnTo>
                  <a:pt x="2053885" y="734323"/>
                </a:lnTo>
                <a:lnTo>
                  <a:pt x="2092109" y="797242"/>
                </a:lnTo>
                <a:cubicBezTo>
                  <a:pt x="2128261" y="863792"/>
                  <a:pt x="2156605" y="935199"/>
                  <a:pt x="2175910" y="1010233"/>
                </a:cubicBezTo>
                <a:lnTo>
                  <a:pt x="2181799" y="1041010"/>
                </a:lnTo>
                <a:lnTo>
                  <a:pt x="2421987" y="1041010"/>
                </a:lnTo>
                <a:cubicBezTo>
                  <a:pt x="2459541" y="1041010"/>
                  <a:pt x="2489983" y="1071452"/>
                  <a:pt x="2489983" y="1109005"/>
                </a:cubicBezTo>
                <a:lnTo>
                  <a:pt x="2489983" y="1380978"/>
                </a:lnTo>
                <a:cubicBezTo>
                  <a:pt x="2489983" y="1418531"/>
                  <a:pt x="2459541" y="1448973"/>
                  <a:pt x="2421987" y="1448973"/>
                </a:cubicBezTo>
                <a:lnTo>
                  <a:pt x="2181845" y="1448973"/>
                </a:lnTo>
                <a:lnTo>
                  <a:pt x="2131664" y="1610628"/>
                </a:lnTo>
                <a:cubicBezTo>
                  <a:pt x="2113839" y="1652771"/>
                  <a:pt x="2093026" y="1693343"/>
                  <a:pt x="2069490" y="1732077"/>
                </a:cubicBezTo>
                <a:lnTo>
                  <a:pt x="2045102" y="1766380"/>
                </a:lnTo>
                <a:lnTo>
                  <a:pt x="2211738" y="1933016"/>
                </a:lnTo>
                <a:cubicBezTo>
                  <a:pt x="2238292" y="1959570"/>
                  <a:pt x="2238292" y="2002622"/>
                  <a:pt x="2211738" y="2029176"/>
                </a:cubicBezTo>
                <a:lnTo>
                  <a:pt x="2019424" y="2221490"/>
                </a:lnTo>
                <a:cubicBezTo>
                  <a:pt x="1992870" y="2248044"/>
                  <a:pt x="1949819" y="2248044"/>
                  <a:pt x="1923265" y="2221490"/>
                </a:cubicBezTo>
                <a:lnTo>
                  <a:pt x="1749648" y="2047873"/>
                </a:lnTo>
                <a:lnTo>
                  <a:pt x="1673381" y="2091709"/>
                </a:lnTo>
                <a:cubicBezTo>
                  <a:pt x="1611782" y="2121391"/>
                  <a:pt x="1546448" y="2144548"/>
                  <a:pt x="1478275" y="2160285"/>
                </a:cubicBezTo>
                <a:lnTo>
                  <a:pt x="1468477" y="2161970"/>
                </a:lnTo>
                <a:lnTo>
                  <a:pt x="1468477" y="2421987"/>
                </a:lnTo>
                <a:cubicBezTo>
                  <a:pt x="1468477" y="2459540"/>
                  <a:pt x="1438035" y="2489982"/>
                  <a:pt x="1400482" y="2489982"/>
                </a:cubicBezTo>
                <a:lnTo>
                  <a:pt x="1128509" y="2489982"/>
                </a:lnTo>
                <a:cubicBezTo>
                  <a:pt x="1090956" y="2489982"/>
                  <a:pt x="1060514" y="2459540"/>
                  <a:pt x="1060514" y="2421987"/>
                </a:cubicBezTo>
                <a:lnTo>
                  <a:pt x="1060514" y="2160341"/>
                </a:lnTo>
                <a:lnTo>
                  <a:pt x="1031377" y="2154766"/>
                </a:lnTo>
                <a:cubicBezTo>
                  <a:pt x="956342" y="2135461"/>
                  <a:pt x="884935" y="2107117"/>
                  <a:pt x="818386" y="2070965"/>
                </a:cubicBezTo>
                <a:lnTo>
                  <a:pt x="755467" y="2032741"/>
                </a:lnTo>
                <a:lnTo>
                  <a:pt x="566719" y="2221490"/>
                </a:lnTo>
                <a:cubicBezTo>
                  <a:pt x="540165" y="2248044"/>
                  <a:pt x="497113" y="2248044"/>
                  <a:pt x="470559" y="2221490"/>
                </a:cubicBezTo>
                <a:lnTo>
                  <a:pt x="278245" y="2029176"/>
                </a:lnTo>
                <a:cubicBezTo>
                  <a:pt x="251691" y="2002622"/>
                  <a:pt x="251691" y="1959570"/>
                  <a:pt x="278245" y="1933016"/>
                </a:cubicBezTo>
                <a:lnTo>
                  <a:pt x="469775" y="1741486"/>
                </a:lnTo>
                <a:lnTo>
                  <a:pt x="440161" y="1692740"/>
                </a:lnTo>
                <a:cubicBezTo>
                  <a:pt x="404010" y="1626191"/>
                  <a:pt x="375666" y="1554784"/>
                  <a:pt x="356360" y="1479749"/>
                </a:cubicBezTo>
                <a:lnTo>
                  <a:pt x="350472" y="1448973"/>
                </a:lnTo>
                <a:lnTo>
                  <a:pt x="67995" y="1448973"/>
                </a:lnTo>
                <a:cubicBezTo>
                  <a:pt x="30442" y="1448973"/>
                  <a:pt x="0" y="1418531"/>
                  <a:pt x="0" y="1380978"/>
                </a:cubicBezTo>
                <a:lnTo>
                  <a:pt x="0" y="1109005"/>
                </a:lnTo>
                <a:cubicBezTo>
                  <a:pt x="0" y="1071452"/>
                  <a:pt x="30442" y="1041010"/>
                  <a:pt x="67995" y="1041010"/>
                </a:cubicBezTo>
                <a:lnTo>
                  <a:pt x="350425" y="1041010"/>
                </a:lnTo>
                <a:lnTo>
                  <a:pt x="400606" y="879354"/>
                </a:lnTo>
                <a:lnTo>
                  <a:pt x="461730" y="759955"/>
                </a:lnTo>
                <a:lnTo>
                  <a:pt x="258741" y="556966"/>
                </a:lnTo>
                <a:cubicBezTo>
                  <a:pt x="232187" y="530412"/>
                  <a:pt x="232187" y="487360"/>
                  <a:pt x="258741" y="460806"/>
                </a:cubicBezTo>
                <a:lnTo>
                  <a:pt x="451055" y="268492"/>
                </a:lnTo>
                <a:cubicBezTo>
                  <a:pt x="464332" y="255215"/>
                  <a:pt x="481734" y="248577"/>
                  <a:pt x="499135" y="248577"/>
                </a:cubicBezTo>
                <a:cubicBezTo>
                  <a:pt x="516536" y="248577"/>
                  <a:pt x="533938" y="255215"/>
                  <a:pt x="547215" y="268492"/>
                </a:cubicBezTo>
                <a:lnTo>
                  <a:pt x="743384" y="464662"/>
                </a:lnTo>
                <a:lnTo>
                  <a:pt x="858889" y="398273"/>
                </a:lnTo>
                <a:cubicBezTo>
                  <a:pt x="920488" y="368592"/>
                  <a:pt x="985822" y="345434"/>
                  <a:pt x="1053995" y="329697"/>
                </a:cubicBezTo>
                <a:lnTo>
                  <a:pt x="1060514" y="328576"/>
                </a:lnTo>
                <a:lnTo>
                  <a:pt x="1060514" y="67995"/>
                </a:lnTo>
                <a:cubicBezTo>
                  <a:pt x="1060514" y="30442"/>
                  <a:pt x="1090956" y="0"/>
                  <a:pt x="1128509" y="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xmlns="" id="{E4D7D19B-EA19-4EAA-909E-CD77D871D07E}"/>
              </a:ext>
            </a:extLst>
          </p:cNvPr>
          <p:cNvSpPr/>
          <p:nvPr/>
        </p:nvSpPr>
        <p:spPr>
          <a:xfrm>
            <a:off x="7411540" y="2754083"/>
            <a:ext cx="2080439" cy="2139738"/>
          </a:xfrm>
          <a:prstGeom prst="ellipse">
            <a:avLst/>
          </a:prstGeom>
          <a:gradFill flip="none" rotWithShape="1">
            <a:gsLst>
              <a:gs pos="0">
                <a:schemeClr val="tx1">
                  <a:alpha val="56000"/>
                </a:schemeClr>
              </a:gs>
              <a:gs pos="63000">
                <a:srgbClr val="818181">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xmlns="" id="{2C1D023C-9FCB-4AB5-807F-ECD3A3D86BCD}"/>
              </a:ext>
            </a:extLst>
          </p:cNvPr>
          <p:cNvSpPr/>
          <p:nvPr/>
        </p:nvSpPr>
        <p:spPr>
          <a:xfrm>
            <a:off x="5531045" y="3791521"/>
            <a:ext cx="2080439" cy="2139738"/>
          </a:xfrm>
          <a:prstGeom prst="ellipse">
            <a:avLst/>
          </a:prstGeom>
          <a:gradFill flip="none" rotWithShape="1">
            <a:gsLst>
              <a:gs pos="0">
                <a:schemeClr val="tx1">
                  <a:alpha val="56000"/>
                </a:schemeClr>
              </a:gs>
              <a:gs pos="63000">
                <a:srgbClr val="818181">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a:extLst>
              <a:ext uri="{FF2B5EF4-FFF2-40B4-BE49-F238E27FC236}">
                <a16:creationId xmlns:a16="http://schemas.microsoft.com/office/drawing/2014/main" xmlns="" id="{4AFE75C6-F3B8-4BC1-BC48-74F12CA9A7CA}"/>
              </a:ext>
            </a:extLst>
          </p:cNvPr>
          <p:cNvSpPr/>
          <p:nvPr/>
        </p:nvSpPr>
        <p:spPr>
          <a:xfrm rot="901633">
            <a:off x="7141044" y="2453844"/>
            <a:ext cx="1677637" cy="1677636"/>
          </a:xfrm>
          <a:custGeom>
            <a:avLst/>
            <a:gdLst>
              <a:gd name="connsiteX0" fmla="*/ 1128509 w 2489983"/>
              <a:gd name="connsiteY0" fmla="*/ 0 h 2489982"/>
              <a:gd name="connsiteX1" fmla="*/ 1400482 w 2489983"/>
              <a:gd name="connsiteY1" fmla="*/ 0 h 2489982"/>
              <a:gd name="connsiteX2" fmla="*/ 1468477 w 2489983"/>
              <a:gd name="connsiteY2" fmla="*/ 67995 h 2489982"/>
              <a:gd name="connsiteX3" fmla="*/ 1468477 w 2489983"/>
              <a:gd name="connsiteY3" fmla="*/ 329014 h 2489982"/>
              <a:gd name="connsiteX4" fmla="*/ 1500893 w 2489983"/>
              <a:gd name="connsiteY4" fmla="*/ 335216 h 2489982"/>
              <a:gd name="connsiteX5" fmla="*/ 1713884 w 2489983"/>
              <a:gd name="connsiteY5" fmla="*/ 419017 h 2489982"/>
              <a:gd name="connsiteX6" fmla="*/ 1762630 w 2489983"/>
              <a:gd name="connsiteY6" fmla="*/ 448631 h 2489982"/>
              <a:gd name="connsiteX7" fmla="*/ 1942769 w 2489983"/>
              <a:gd name="connsiteY7" fmla="*/ 268493 h 2489982"/>
              <a:gd name="connsiteX8" fmla="*/ 1990848 w 2489983"/>
              <a:gd name="connsiteY8" fmla="*/ 248577 h 2489982"/>
              <a:gd name="connsiteX9" fmla="*/ 2038928 w 2489983"/>
              <a:gd name="connsiteY9" fmla="*/ 268493 h 2489982"/>
              <a:gd name="connsiteX10" fmla="*/ 2231242 w 2489983"/>
              <a:gd name="connsiteY10" fmla="*/ 460806 h 2489982"/>
              <a:gd name="connsiteX11" fmla="*/ 2231242 w 2489983"/>
              <a:gd name="connsiteY11" fmla="*/ 556966 h 2489982"/>
              <a:gd name="connsiteX12" fmla="*/ 2053885 w 2489983"/>
              <a:gd name="connsiteY12" fmla="*/ 734323 h 2489982"/>
              <a:gd name="connsiteX13" fmla="*/ 2092109 w 2489983"/>
              <a:gd name="connsiteY13" fmla="*/ 797242 h 2489982"/>
              <a:gd name="connsiteX14" fmla="*/ 2175910 w 2489983"/>
              <a:gd name="connsiteY14" fmla="*/ 1010233 h 2489982"/>
              <a:gd name="connsiteX15" fmla="*/ 2181799 w 2489983"/>
              <a:gd name="connsiteY15" fmla="*/ 1041010 h 2489982"/>
              <a:gd name="connsiteX16" fmla="*/ 2421987 w 2489983"/>
              <a:gd name="connsiteY16" fmla="*/ 1041010 h 2489982"/>
              <a:gd name="connsiteX17" fmla="*/ 2489983 w 2489983"/>
              <a:gd name="connsiteY17" fmla="*/ 1109005 h 2489982"/>
              <a:gd name="connsiteX18" fmla="*/ 2489983 w 2489983"/>
              <a:gd name="connsiteY18" fmla="*/ 1380978 h 2489982"/>
              <a:gd name="connsiteX19" fmla="*/ 2421987 w 2489983"/>
              <a:gd name="connsiteY19" fmla="*/ 1448973 h 2489982"/>
              <a:gd name="connsiteX20" fmla="*/ 2181845 w 2489983"/>
              <a:gd name="connsiteY20" fmla="*/ 1448973 h 2489982"/>
              <a:gd name="connsiteX21" fmla="*/ 2131664 w 2489983"/>
              <a:gd name="connsiteY21" fmla="*/ 1610628 h 2489982"/>
              <a:gd name="connsiteX22" fmla="*/ 2069490 w 2489983"/>
              <a:gd name="connsiteY22" fmla="*/ 1732077 h 2489982"/>
              <a:gd name="connsiteX23" fmla="*/ 2045102 w 2489983"/>
              <a:gd name="connsiteY23" fmla="*/ 1766380 h 2489982"/>
              <a:gd name="connsiteX24" fmla="*/ 2211738 w 2489983"/>
              <a:gd name="connsiteY24" fmla="*/ 1933016 h 2489982"/>
              <a:gd name="connsiteX25" fmla="*/ 2211738 w 2489983"/>
              <a:gd name="connsiteY25" fmla="*/ 2029176 h 2489982"/>
              <a:gd name="connsiteX26" fmla="*/ 2019424 w 2489983"/>
              <a:gd name="connsiteY26" fmla="*/ 2221490 h 2489982"/>
              <a:gd name="connsiteX27" fmla="*/ 1923265 w 2489983"/>
              <a:gd name="connsiteY27" fmla="*/ 2221490 h 2489982"/>
              <a:gd name="connsiteX28" fmla="*/ 1749648 w 2489983"/>
              <a:gd name="connsiteY28" fmla="*/ 2047873 h 2489982"/>
              <a:gd name="connsiteX29" fmla="*/ 1673381 w 2489983"/>
              <a:gd name="connsiteY29" fmla="*/ 2091709 h 2489982"/>
              <a:gd name="connsiteX30" fmla="*/ 1478275 w 2489983"/>
              <a:gd name="connsiteY30" fmla="*/ 2160285 h 2489982"/>
              <a:gd name="connsiteX31" fmla="*/ 1468477 w 2489983"/>
              <a:gd name="connsiteY31" fmla="*/ 2161970 h 2489982"/>
              <a:gd name="connsiteX32" fmla="*/ 1468477 w 2489983"/>
              <a:gd name="connsiteY32" fmla="*/ 2421987 h 2489982"/>
              <a:gd name="connsiteX33" fmla="*/ 1400482 w 2489983"/>
              <a:gd name="connsiteY33" fmla="*/ 2489982 h 2489982"/>
              <a:gd name="connsiteX34" fmla="*/ 1128509 w 2489983"/>
              <a:gd name="connsiteY34" fmla="*/ 2489982 h 2489982"/>
              <a:gd name="connsiteX35" fmla="*/ 1060514 w 2489983"/>
              <a:gd name="connsiteY35" fmla="*/ 2421987 h 2489982"/>
              <a:gd name="connsiteX36" fmla="*/ 1060514 w 2489983"/>
              <a:gd name="connsiteY36" fmla="*/ 2160341 h 2489982"/>
              <a:gd name="connsiteX37" fmla="*/ 1031377 w 2489983"/>
              <a:gd name="connsiteY37" fmla="*/ 2154766 h 2489982"/>
              <a:gd name="connsiteX38" fmla="*/ 818386 w 2489983"/>
              <a:gd name="connsiteY38" fmla="*/ 2070965 h 2489982"/>
              <a:gd name="connsiteX39" fmla="*/ 755467 w 2489983"/>
              <a:gd name="connsiteY39" fmla="*/ 2032741 h 2489982"/>
              <a:gd name="connsiteX40" fmla="*/ 566719 w 2489983"/>
              <a:gd name="connsiteY40" fmla="*/ 2221490 h 2489982"/>
              <a:gd name="connsiteX41" fmla="*/ 470559 w 2489983"/>
              <a:gd name="connsiteY41" fmla="*/ 2221490 h 2489982"/>
              <a:gd name="connsiteX42" fmla="*/ 278245 w 2489983"/>
              <a:gd name="connsiteY42" fmla="*/ 2029176 h 2489982"/>
              <a:gd name="connsiteX43" fmla="*/ 278245 w 2489983"/>
              <a:gd name="connsiteY43" fmla="*/ 1933016 h 2489982"/>
              <a:gd name="connsiteX44" fmla="*/ 469775 w 2489983"/>
              <a:gd name="connsiteY44" fmla="*/ 1741486 h 2489982"/>
              <a:gd name="connsiteX45" fmla="*/ 440161 w 2489983"/>
              <a:gd name="connsiteY45" fmla="*/ 1692740 h 2489982"/>
              <a:gd name="connsiteX46" fmla="*/ 356360 w 2489983"/>
              <a:gd name="connsiteY46" fmla="*/ 1479749 h 2489982"/>
              <a:gd name="connsiteX47" fmla="*/ 350472 w 2489983"/>
              <a:gd name="connsiteY47" fmla="*/ 1448973 h 2489982"/>
              <a:gd name="connsiteX48" fmla="*/ 67995 w 2489983"/>
              <a:gd name="connsiteY48" fmla="*/ 1448973 h 2489982"/>
              <a:gd name="connsiteX49" fmla="*/ 0 w 2489983"/>
              <a:gd name="connsiteY49" fmla="*/ 1380978 h 2489982"/>
              <a:gd name="connsiteX50" fmla="*/ 0 w 2489983"/>
              <a:gd name="connsiteY50" fmla="*/ 1109005 h 2489982"/>
              <a:gd name="connsiteX51" fmla="*/ 67995 w 2489983"/>
              <a:gd name="connsiteY51" fmla="*/ 1041010 h 2489982"/>
              <a:gd name="connsiteX52" fmla="*/ 350425 w 2489983"/>
              <a:gd name="connsiteY52" fmla="*/ 1041010 h 2489982"/>
              <a:gd name="connsiteX53" fmla="*/ 400606 w 2489983"/>
              <a:gd name="connsiteY53" fmla="*/ 879354 h 2489982"/>
              <a:gd name="connsiteX54" fmla="*/ 461730 w 2489983"/>
              <a:gd name="connsiteY54" fmla="*/ 759955 h 2489982"/>
              <a:gd name="connsiteX55" fmla="*/ 258741 w 2489983"/>
              <a:gd name="connsiteY55" fmla="*/ 556966 h 2489982"/>
              <a:gd name="connsiteX56" fmla="*/ 258741 w 2489983"/>
              <a:gd name="connsiteY56" fmla="*/ 460806 h 2489982"/>
              <a:gd name="connsiteX57" fmla="*/ 451055 w 2489983"/>
              <a:gd name="connsiteY57" fmla="*/ 268492 h 2489982"/>
              <a:gd name="connsiteX58" fmla="*/ 499135 w 2489983"/>
              <a:gd name="connsiteY58" fmla="*/ 248577 h 2489982"/>
              <a:gd name="connsiteX59" fmla="*/ 547215 w 2489983"/>
              <a:gd name="connsiteY59" fmla="*/ 268492 h 2489982"/>
              <a:gd name="connsiteX60" fmla="*/ 743384 w 2489983"/>
              <a:gd name="connsiteY60" fmla="*/ 464662 h 2489982"/>
              <a:gd name="connsiteX61" fmla="*/ 858889 w 2489983"/>
              <a:gd name="connsiteY61" fmla="*/ 398273 h 2489982"/>
              <a:gd name="connsiteX62" fmla="*/ 1053995 w 2489983"/>
              <a:gd name="connsiteY62" fmla="*/ 329697 h 2489982"/>
              <a:gd name="connsiteX63" fmla="*/ 1060514 w 2489983"/>
              <a:gd name="connsiteY63" fmla="*/ 328576 h 2489982"/>
              <a:gd name="connsiteX64" fmla="*/ 1060514 w 2489983"/>
              <a:gd name="connsiteY64" fmla="*/ 67995 h 2489982"/>
              <a:gd name="connsiteX65" fmla="*/ 1128509 w 2489983"/>
              <a:gd name="connsiteY65" fmla="*/ 0 h 24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489983" h="2489982">
                <a:moveTo>
                  <a:pt x="1128509" y="0"/>
                </a:moveTo>
                <a:lnTo>
                  <a:pt x="1400482" y="0"/>
                </a:lnTo>
                <a:cubicBezTo>
                  <a:pt x="1438035" y="0"/>
                  <a:pt x="1468477" y="30442"/>
                  <a:pt x="1468477" y="67995"/>
                </a:cubicBezTo>
                <a:lnTo>
                  <a:pt x="1468477" y="329014"/>
                </a:lnTo>
                <a:lnTo>
                  <a:pt x="1500893" y="335216"/>
                </a:lnTo>
                <a:cubicBezTo>
                  <a:pt x="1575928" y="354522"/>
                  <a:pt x="1647335" y="382865"/>
                  <a:pt x="1713884" y="419017"/>
                </a:cubicBezTo>
                <a:lnTo>
                  <a:pt x="1762630" y="448631"/>
                </a:lnTo>
                <a:lnTo>
                  <a:pt x="1942769" y="268493"/>
                </a:lnTo>
                <a:cubicBezTo>
                  <a:pt x="1956046" y="255216"/>
                  <a:pt x="1973447" y="248577"/>
                  <a:pt x="1990848" y="248577"/>
                </a:cubicBezTo>
                <a:cubicBezTo>
                  <a:pt x="2008250" y="248577"/>
                  <a:pt x="2025651" y="255216"/>
                  <a:pt x="2038928" y="268493"/>
                </a:cubicBezTo>
                <a:lnTo>
                  <a:pt x="2231242" y="460806"/>
                </a:lnTo>
                <a:cubicBezTo>
                  <a:pt x="2257796" y="487360"/>
                  <a:pt x="2257796" y="530412"/>
                  <a:pt x="2231242" y="556966"/>
                </a:cubicBezTo>
                <a:lnTo>
                  <a:pt x="2053885" y="734323"/>
                </a:lnTo>
                <a:lnTo>
                  <a:pt x="2092109" y="797242"/>
                </a:lnTo>
                <a:cubicBezTo>
                  <a:pt x="2128261" y="863792"/>
                  <a:pt x="2156605" y="935199"/>
                  <a:pt x="2175910" y="1010233"/>
                </a:cubicBezTo>
                <a:lnTo>
                  <a:pt x="2181799" y="1041010"/>
                </a:lnTo>
                <a:lnTo>
                  <a:pt x="2421987" y="1041010"/>
                </a:lnTo>
                <a:cubicBezTo>
                  <a:pt x="2459541" y="1041010"/>
                  <a:pt x="2489983" y="1071452"/>
                  <a:pt x="2489983" y="1109005"/>
                </a:cubicBezTo>
                <a:lnTo>
                  <a:pt x="2489983" y="1380978"/>
                </a:lnTo>
                <a:cubicBezTo>
                  <a:pt x="2489983" y="1418531"/>
                  <a:pt x="2459541" y="1448973"/>
                  <a:pt x="2421987" y="1448973"/>
                </a:cubicBezTo>
                <a:lnTo>
                  <a:pt x="2181845" y="1448973"/>
                </a:lnTo>
                <a:lnTo>
                  <a:pt x="2131664" y="1610628"/>
                </a:lnTo>
                <a:cubicBezTo>
                  <a:pt x="2113839" y="1652771"/>
                  <a:pt x="2093026" y="1693343"/>
                  <a:pt x="2069490" y="1732077"/>
                </a:cubicBezTo>
                <a:lnTo>
                  <a:pt x="2045102" y="1766380"/>
                </a:lnTo>
                <a:lnTo>
                  <a:pt x="2211738" y="1933016"/>
                </a:lnTo>
                <a:cubicBezTo>
                  <a:pt x="2238292" y="1959570"/>
                  <a:pt x="2238292" y="2002622"/>
                  <a:pt x="2211738" y="2029176"/>
                </a:cubicBezTo>
                <a:lnTo>
                  <a:pt x="2019424" y="2221490"/>
                </a:lnTo>
                <a:cubicBezTo>
                  <a:pt x="1992870" y="2248044"/>
                  <a:pt x="1949819" y="2248044"/>
                  <a:pt x="1923265" y="2221490"/>
                </a:cubicBezTo>
                <a:lnTo>
                  <a:pt x="1749648" y="2047873"/>
                </a:lnTo>
                <a:lnTo>
                  <a:pt x="1673381" y="2091709"/>
                </a:lnTo>
                <a:cubicBezTo>
                  <a:pt x="1611782" y="2121391"/>
                  <a:pt x="1546448" y="2144548"/>
                  <a:pt x="1478275" y="2160285"/>
                </a:cubicBezTo>
                <a:lnTo>
                  <a:pt x="1468477" y="2161970"/>
                </a:lnTo>
                <a:lnTo>
                  <a:pt x="1468477" y="2421987"/>
                </a:lnTo>
                <a:cubicBezTo>
                  <a:pt x="1468477" y="2459540"/>
                  <a:pt x="1438035" y="2489982"/>
                  <a:pt x="1400482" y="2489982"/>
                </a:cubicBezTo>
                <a:lnTo>
                  <a:pt x="1128509" y="2489982"/>
                </a:lnTo>
                <a:cubicBezTo>
                  <a:pt x="1090956" y="2489982"/>
                  <a:pt x="1060514" y="2459540"/>
                  <a:pt x="1060514" y="2421987"/>
                </a:cubicBezTo>
                <a:lnTo>
                  <a:pt x="1060514" y="2160341"/>
                </a:lnTo>
                <a:lnTo>
                  <a:pt x="1031377" y="2154766"/>
                </a:lnTo>
                <a:cubicBezTo>
                  <a:pt x="956342" y="2135461"/>
                  <a:pt x="884935" y="2107117"/>
                  <a:pt x="818386" y="2070965"/>
                </a:cubicBezTo>
                <a:lnTo>
                  <a:pt x="755467" y="2032741"/>
                </a:lnTo>
                <a:lnTo>
                  <a:pt x="566719" y="2221490"/>
                </a:lnTo>
                <a:cubicBezTo>
                  <a:pt x="540165" y="2248044"/>
                  <a:pt x="497113" y="2248044"/>
                  <a:pt x="470559" y="2221490"/>
                </a:cubicBezTo>
                <a:lnTo>
                  <a:pt x="278245" y="2029176"/>
                </a:lnTo>
                <a:cubicBezTo>
                  <a:pt x="251691" y="2002622"/>
                  <a:pt x="251691" y="1959570"/>
                  <a:pt x="278245" y="1933016"/>
                </a:cubicBezTo>
                <a:lnTo>
                  <a:pt x="469775" y="1741486"/>
                </a:lnTo>
                <a:lnTo>
                  <a:pt x="440161" y="1692740"/>
                </a:lnTo>
                <a:cubicBezTo>
                  <a:pt x="404010" y="1626191"/>
                  <a:pt x="375666" y="1554784"/>
                  <a:pt x="356360" y="1479749"/>
                </a:cubicBezTo>
                <a:lnTo>
                  <a:pt x="350472" y="1448973"/>
                </a:lnTo>
                <a:lnTo>
                  <a:pt x="67995" y="1448973"/>
                </a:lnTo>
                <a:cubicBezTo>
                  <a:pt x="30442" y="1448973"/>
                  <a:pt x="0" y="1418531"/>
                  <a:pt x="0" y="1380978"/>
                </a:cubicBezTo>
                <a:lnTo>
                  <a:pt x="0" y="1109005"/>
                </a:lnTo>
                <a:cubicBezTo>
                  <a:pt x="0" y="1071452"/>
                  <a:pt x="30442" y="1041010"/>
                  <a:pt x="67995" y="1041010"/>
                </a:cubicBezTo>
                <a:lnTo>
                  <a:pt x="350425" y="1041010"/>
                </a:lnTo>
                <a:lnTo>
                  <a:pt x="400606" y="879354"/>
                </a:lnTo>
                <a:lnTo>
                  <a:pt x="461730" y="759955"/>
                </a:lnTo>
                <a:lnTo>
                  <a:pt x="258741" y="556966"/>
                </a:lnTo>
                <a:cubicBezTo>
                  <a:pt x="232187" y="530412"/>
                  <a:pt x="232187" y="487360"/>
                  <a:pt x="258741" y="460806"/>
                </a:cubicBezTo>
                <a:lnTo>
                  <a:pt x="451055" y="268492"/>
                </a:lnTo>
                <a:cubicBezTo>
                  <a:pt x="464332" y="255215"/>
                  <a:pt x="481734" y="248577"/>
                  <a:pt x="499135" y="248577"/>
                </a:cubicBezTo>
                <a:cubicBezTo>
                  <a:pt x="516536" y="248577"/>
                  <a:pt x="533938" y="255215"/>
                  <a:pt x="547215" y="268492"/>
                </a:cubicBezTo>
                <a:lnTo>
                  <a:pt x="743384" y="464662"/>
                </a:lnTo>
                <a:lnTo>
                  <a:pt x="858889" y="398273"/>
                </a:lnTo>
                <a:cubicBezTo>
                  <a:pt x="920488" y="368592"/>
                  <a:pt x="985822" y="345434"/>
                  <a:pt x="1053995" y="329697"/>
                </a:cubicBezTo>
                <a:lnTo>
                  <a:pt x="1060514" y="328576"/>
                </a:lnTo>
                <a:lnTo>
                  <a:pt x="1060514" y="67995"/>
                </a:lnTo>
                <a:cubicBezTo>
                  <a:pt x="1060514" y="30442"/>
                  <a:pt x="1090956" y="0"/>
                  <a:pt x="1128509" y="0"/>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Shape 104">
            <a:extLst>
              <a:ext uri="{FF2B5EF4-FFF2-40B4-BE49-F238E27FC236}">
                <a16:creationId xmlns:a16="http://schemas.microsoft.com/office/drawing/2014/main" xmlns="" id="{76653706-385C-4ACC-AC85-93E15F812966}"/>
              </a:ext>
            </a:extLst>
          </p:cNvPr>
          <p:cNvSpPr/>
          <p:nvPr/>
        </p:nvSpPr>
        <p:spPr>
          <a:xfrm rot="1570320">
            <a:off x="6363345" y="4140096"/>
            <a:ext cx="1677637" cy="1677636"/>
          </a:xfrm>
          <a:custGeom>
            <a:avLst/>
            <a:gdLst>
              <a:gd name="connsiteX0" fmla="*/ 1128509 w 2489983"/>
              <a:gd name="connsiteY0" fmla="*/ 0 h 2489982"/>
              <a:gd name="connsiteX1" fmla="*/ 1400482 w 2489983"/>
              <a:gd name="connsiteY1" fmla="*/ 0 h 2489982"/>
              <a:gd name="connsiteX2" fmla="*/ 1468477 w 2489983"/>
              <a:gd name="connsiteY2" fmla="*/ 67995 h 2489982"/>
              <a:gd name="connsiteX3" fmla="*/ 1468477 w 2489983"/>
              <a:gd name="connsiteY3" fmla="*/ 329014 h 2489982"/>
              <a:gd name="connsiteX4" fmla="*/ 1500893 w 2489983"/>
              <a:gd name="connsiteY4" fmla="*/ 335216 h 2489982"/>
              <a:gd name="connsiteX5" fmla="*/ 1713884 w 2489983"/>
              <a:gd name="connsiteY5" fmla="*/ 419017 h 2489982"/>
              <a:gd name="connsiteX6" fmla="*/ 1762630 w 2489983"/>
              <a:gd name="connsiteY6" fmla="*/ 448631 h 2489982"/>
              <a:gd name="connsiteX7" fmla="*/ 1942769 w 2489983"/>
              <a:gd name="connsiteY7" fmla="*/ 268493 h 2489982"/>
              <a:gd name="connsiteX8" fmla="*/ 1990848 w 2489983"/>
              <a:gd name="connsiteY8" fmla="*/ 248577 h 2489982"/>
              <a:gd name="connsiteX9" fmla="*/ 2038928 w 2489983"/>
              <a:gd name="connsiteY9" fmla="*/ 268493 h 2489982"/>
              <a:gd name="connsiteX10" fmla="*/ 2231242 w 2489983"/>
              <a:gd name="connsiteY10" fmla="*/ 460806 h 2489982"/>
              <a:gd name="connsiteX11" fmla="*/ 2231242 w 2489983"/>
              <a:gd name="connsiteY11" fmla="*/ 556966 h 2489982"/>
              <a:gd name="connsiteX12" fmla="*/ 2053885 w 2489983"/>
              <a:gd name="connsiteY12" fmla="*/ 734323 h 2489982"/>
              <a:gd name="connsiteX13" fmla="*/ 2092109 w 2489983"/>
              <a:gd name="connsiteY13" fmla="*/ 797242 h 2489982"/>
              <a:gd name="connsiteX14" fmla="*/ 2175910 w 2489983"/>
              <a:gd name="connsiteY14" fmla="*/ 1010233 h 2489982"/>
              <a:gd name="connsiteX15" fmla="*/ 2181799 w 2489983"/>
              <a:gd name="connsiteY15" fmla="*/ 1041010 h 2489982"/>
              <a:gd name="connsiteX16" fmla="*/ 2421987 w 2489983"/>
              <a:gd name="connsiteY16" fmla="*/ 1041010 h 2489982"/>
              <a:gd name="connsiteX17" fmla="*/ 2489983 w 2489983"/>
              <a:gd name="connsiteY17" fmla="*/ 1109005 h 2489982"/>
              <a:gd name="connsiteX18" fmla="*/ 2489983 w 2489983"/>
              <a:gd name="connsiteY18" fmla="*/ 1380978 h 2489982"/>
              <a:gd name="connsiteX19" fmla="*/ 2421987 w 2489983"/>
              <a:gd name="connsiteY19" fmla="*/ 1448973 h 2489982"/>
              <a:gd name="connsiteX20" fmla="*/ 2181845 w 2489983"/>
              <a:gd name="connsiteY20" fmla="*/ 1448973 h 2489982"/>
              <a:gd name="connsiteX21" fmla="*/ 2131664 w 2489983"/>
              <a:gd name="connsiteY21" fmla="*/ 1610628 h 2489982"/>
              <a:gd name="connsiteX22" fmla="*/ 2069490 w 2489983"/>
              <a:gd name="connsiteY22" fmla="*/ 1732077 h 2489982"/>
              <a:gd name="connsiteX23" fmla="*/ 2045102 w 2489983"/>
              <a:gd name="connsiteY23" fmla="*/ 1766380 h 2489982"/>
              <a:gd name="connsiteX24" fmla="*/ 2211738 w 2489983"/>
              <a:gd name="connsiteY24" fmla="*/ 1933016 h 2489982"/>
              <a:gd name="connsiteX25" fmla="*/ 2211738 w 2489983"/>
              <a:gd name="connsiteY25" fmla="*/ 2029176 h 2489982"/>
              <a:gd name="connsiteX26" fmla="*/ 2019424 w 2489983"/>
              <a:gd name="connsiteY26" fmla="*/ 2221490 h 2489982"/>
              <a:gd name="connsiteX27" fmla="*/ 1923265 w 2489983"/>
              <a:gd name="connsiteY27" fmla="*/ 2221490 h 2489982"/>
              <a:gd name="connsiteX28" fmla="*/ 1749648 w 2489983"/>
              <a:gd name="connsiteY28" fmla="*/ 2047873 h 2489982"/>
              <a:gd name="connsiteX29" fmla="*/ 1673381 w 2489983"/>
              <a:gd name="connsiteY29" fmla="*/ 2091709 h 2489982"/>
              <a:gd name="connsiteX30" fmla="*/ 1478275 w 2489983"/>
              <a:gd name="connsiteY30" fmla="*/ 2160285 h 2489982"/>
              <a:gd name="connsiteX31" fmla="*/ 1468477 w 2489983"/>
              <a:gd name="connsiteY31" fmla="*/ 2161970 h 2489982"/>
              <a:gd name="connsiteX32" fmla="*/ 1468477 w 2489983"/>
              <a:gd name="connsiteY32" fmla="*/ 2421987 h 2489982"/>
              <a:gd name="connsiteX33" fmla="*/ 1400482 w 2489983"/>
              <a:gd name="connsiteY33" fmla="*/ 2489982 h 2489982"/>
              <a:gd name="connsiteX34" fmla="*/ 1128509 w 2489983"/>
              <a:gd name="connsiteY34" fmla="*/ 2489982 h 2489982"/>
              <a:gd name="connsiteX35" fmla="*/ 1060514 w 2489983"/>
              <a:gd name="connsiteY35" fmla="*/ 2421987 h 2489982"/>
              <a:gd name="connsiteX36" fmla="*/ 1060514 w 2489983"/>
              <a:gd name="connsiteY36" fmla="*/ 2160341 h 2489982"/>
              <a:gd name="connsiteX37" fmla="*/ 1031377 w 2489983"/>
              <a:gd name="connsiteY37" fmla="*/ 2154766 h 2489982"/>
              <a:gd name="connsiteX38" fmla="*/ 818386 w 2489983"/>
              <a:gd name="connsiteY38" fmla="*/ 2070965 h 2489982"/>
              <a:gd name="connsiteX39" fmla="*/ 755467 w 2489983"/>
              <a:gd name="connsiteY39" fmla="*/ 2032741 h 2489982"/>
              <a:gd name="connsiteX40" fmla="*/ 566719 w 2489983"/>
              <a:gd name="connsiteY40" fmla="*/ 2221490 h 2489982"/>
              <a:gd name="connsiteX41" fmla="*/ 470559 w 2489983"/>
              <a:gd name="connsiteY41" fmla="*/ 2221490 h 2489982"/>
              <a:gd name="connsiteX42" fmla="*/ 278245 w 2489983"/>
              <a:gd name="connsiteY42" fmla="*/ 2029176 h 2489982"/>
              <a:gd name="connsiteX43" fmla="*/ 278245 w 2489983"/>
              <a:gd name="connsiteY43" fmla="*/ 1933016 h 2489982"/>
              <a:gd name="connsiteX44" fmla="*/ 469775 w 2489983"/>
              <a:gd name="connsiteY44" fmla="*/ 1741486 h 2489982"/>
              <a:gd name="connsiteX45" fmla="*/ 440161 w 2489983"/>
              <a:gd name="connsiteY45" fmla="*/ 1692740 h 2489982"/>
              <a:gd name="connsiteX46" fmla="*/ 356360 w 2489983"/>
              <a:gd name="connsiteY46" fmla="*/ 1479749 h 2489982"/>
              <a:gd name="connsiteX47" fmla="*/ 350472 w 2489983"/>
              <a:gd name="connsiteY47" fmla="*/ 1448973 h 2489982"/>
              <a:gd name="connsiteX48" fmla="*/ 67995 w 2489983"/>
              <a:gd name="connsiteY48" fmla="*/ 1448973 h 2489982"/>
              <a:gd name="connsiteX49" fmla="*/ 0 w 2489983"/>
              <a:gd name="connsiteY49" fmla="*/ 1380978 h 2489982"/>
              <a:gd name="connsiteX50" fmla="*/ 0 w 2489983"/>
              <a:gd name="connsiteY50" fmla="*/ 1109005 h 2489982"/>
              <a:gd name="connsiteX51" fmla="*/ 67995 w 2489983"/>
              <a:gd name="connsiteY51" fmla="*/ 1041010 h 2489982"/>
              <a:gd name="connsiteX52" fmla="*/ 350425 w 2489983"/>
              <a:gd name="connsiteY52" fmla="*/ 1041010 h 2489982"/>
              <a:gd name="connsiteX53" fmla="*/ 400606 w 2489983"/>
              <a:gd name="connsiteY53" fmla="*/ 879354 h 2489982"/>
              <a:gd name="connsiteX54" fmla="*/ 461730 w 2489983"/>
              <a:gd name="connsiteY54" fmla="*/ 759955 h 2489982"/>
              <a:gd name="connsiteX55" fmla="*/ 258741 w 2489983"/>
              <a:gd name="connsiteY55" fmla="*/ 556966 h 2489982"/>
              <a:gd name="connsiteX56" fmla="*/ 258741 w 2489983"/>
              <a:gd name="connsiteY56" fmla="*/ 460806 h 2489982"/>
              <a:gd name="connsiteX57" fmla="*/ 451055 w 2489983"/>
              <a:gd name="connsiteY57" fmla="*/ 268492 h 2489982"/>
              <a:gd name="connsiteX58" fmla="*/ 499135 w 2489983"/>
              <a:gd name="connsiteY58" fmla="*/ 248577 h 2489982"/>
              <a:gd name="connsiteX59" fmla="*/ 547215 w 2489983"/>
              <a:gd name="connsiteY59" fmla="*/ 268492 h 2489982"/>
              <a:gd name="connsiteX60" fmla="*/ 743384 w 2489983"/>
              <a:gd name="connsiteY60" fmla="*/ 464662 h 2489982"/>
              <a:gd name="connsiteX61" fmla="*/ 858889 w 2489983"/>
              <a:gd name="connsiteY61" fmla="*/ 398273 h 2489982"/>
              <a:gd name="connsiteX62" fmla="*/ 1053995 w 2489983"/>
              <a:gd name="connsiteY62" fmla="*/ 329697 h 2489982"/>
              <a:gd name="connsiteX63" fmla="*/ 1060514 w 2489983"/>
              <a:gd name="connsiteY63" fmla="*/ 328576 h 2489982"/>
              <a:gd name="connsiteX64" fmla="*/ 1060514 w 2489983"/>
              <a:gd name="connsiteY64" fmla="*/ 67995 h 2489982"/>
              <a:gd name="connsiteX65" fmla="*/ 1128509 w 2489983"/>
              <a:gd name="connsiteY65" fmla="*/ 0 h 24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489983" h="2489982">
                <a:moveTo>
                  <a:pt x="1128509" y="0"/>
                </a:moveTo>
                <a:lnTo>
                  <a:pt x="1400482" y="0"/>
                </a:lnTo>
                <a:cubicBezTo>
                  <a:pt x="1438035" y="0"/>
                  <a:pt x="1468477" y="30442"/>
                  <a:pt x="1468477" y="67995"/>
                </a:cubicBezTo>
                <a:lnTo>
                  <a:pt x="1468477" y="329014"/>
                </a:lnTo>
                <a:lnTo>
                  <a:pt x="1500893" y="335216"/>
                </a:lnTo>
                <a:cubicBezTo>
                  <a:pt x="1575928" y="354522"/>
                  <a:pt x="1647335" y="382865"/>
                  <a:pt x="1713884" y="419017"/>
                </a:cubicBezTo>
                <a:lnTo>
                  <a:pt x="1762630" y="448631"/>
                </a:lnTo>
                <a:lnTo>
                  <a:pt x="1942769" y="268493"/>
                </a:lnTo>
                <a:cubicBezTo>
                  <a:pt x="1956046" y="255216"/>
                  <a:pt x="1973447" y="248577"/>
                  <a:pt x="1990848" y="248577"/>
                </a:cubicBezTo>
                <a:cubicBezTo>
                  <a:pt x="2008250" y="248577"/>
                  <a:pt x="2025651" y="255216"/>
                  <a:pt x="2038928" y="268493"/>
                </a:cubicBezTo>
                <a:lnTo>
                  <a:pt x="2231242" y="460806"/>
                </a:lnTo>
                <a:cubicBezTo>
                  <a:pt x="2257796" y="487360"/>
                  <a:pt x="2257796" y="530412"/>
                  <a:pt x="2231242" y="556966"/>
                </a:cubicBezTo>
                <a:lnTo>
                  <a:pt x="2053885" y="734323"/>
                </a:lnTo>
                <a:lnTo>
                  <a:pt x="2092109" y="797242"/>
                </a:lnTo>
                <a:cubicBezTo>
                  <a:pt x="2128261" y="863792"/>
                  <a:pt x="2156605" y="935199"/>
                  <a:pt x="2175910" y="1010233"/>
                </a:cubicBezTo>
                <a:lnTo>
                  <a:pt x="2181799" y="1041010"/>
                </a:lnTo>
                <a:lnTo>
                  <a:pt x="2421987" y="1041010"/>
                </a:lnTo>
                <a:cubicBezTo>
                  <a:pt x="2459541" y="1041010"/>
                  <a:pt x="2489983" y="1071452"/>
                  <a:pt x="2489983" y="1109005"/>
                </a:cubicBezTo>
                <a:lnTo>
                  <a:pt x="2489983" y="1380978"/>
                </a:lnTo>
                <a:cubicBezTo>
                  <a:pt x="2489983" y="1418531"/>
                  <a:pt x="2459541" y="1448973"/>
                  <a:pt x="2421987" y="1448973"/>
                </a:cubicBezTo>
                <a:lnTo>
                  <a:pt x="2181845" y="1448973"/>
                </a:lnTo>
                <a:lnTo>
                  <a:pt x="2131664" y="1610628"/>
                </a:lnTo>
                <a:cubicBezTo>
                  <a:pt x="2113839" y="1652771"/>
                  <a:pt x="2093026" y="1693343"/>
                  <a:pt x="2069490" y="1732077"/>
                </a:cubicBezTo>
                <a:lnTo>
                  <a:pt x="2045102" y="1766380"/>
                </a:lnTo>
                <a:lnTo>
                  <a:pt x="2211738" y="1933016"/>
                </a:lnTo>
                <a:cubicBezTo>
                  <a:pt x="2238292" y="1959570"/>
                  <a:pt x="2238292" y="2002622"/>
                  <a:pt x="2211738" y="2029176"/>
                </a:cubicBezTo>
                <a:lnTo>
                  <a:pt x="2019424" y="2221490"/>
                </a:lnTo>
                <a:cubicBezTo>
                  <a:pt x="1992870" y="2248044"/>
                  <a:pt x="1949819" y="2248044"/>
                  <a:pt x="1923265" y="2221490"/>
                </a:cubicBezTo>
                <a:lnTo>
                  <a:pt x="1749648" y="2047873"/>
                </a:lnTo>
                <a:lnTo>
                  <a:pt x="1673381" y="2091709"/>
                </a:lnTo>
                <a:cubicBezTo>
                  <a:pt x="1611782" y="2121391"/>
                  <a:pt x="1546448" y="2144548"/>
                  <a:pt x="1478275" y="2160285"/>
                </a:cubicBezTo>
                <a:lnTo>
                  <a:pt x="1468477" y="2161970"/>
                </a:lnTo>
                <a:lnTo>
                  <a:pt x="1468477" y="2421987"/>
                </a:lnTo>
                <a:cubicBezTo>
                  <a:pt x="1468477" y="2459540"/>
                  <a:pt x="1438035" y="2489982"/>
                  <a:pt x="1400482" y="2489982"/>
                </a:cubicBezTo>
                <a:lnTo>
                  <a:pt x="1128509" y="2489982"/>
                </a:lnTo>
                <a:cubicBezTo>
                  <a:pt x="1090956" y="2489982"/>
                  <a:pt x="1060514" y="2459540"/>
                  <a:pt x="1060514" y="2421987"/>
                </a:cubicBezTo>
                <a:lnTo>
                  <a:pt x="1060514" y="2160341"/>
                </a:lnTo>
                <a:lnTo>
                  <a:pt x="1031377" y="2154766"/>
                </a:lnTo>
                <a:cubicBezTo>
                  <a:pt x="956342" y="2135461"/>
                  <a:pt x="884935" y="2107117"/>
                  <a:pt x="818386" y="2070965"/>
                </a:cubicBezTo>
                <a:lnTo>
                  <a:pt x="755467" y="2032741"/>
                </a:lnTo>
                <a:lnTo>
                  <a:pt x="566719" y="2221490"/>
                </a:lnTo>
                <a:cubicBezTo>
                  <a:pt x="540165" y="2248044"/>
                  <a:pt x="497113" y="2248044"/>
                  <a:pt x="470559" y="2221490"/>
                </a:cubicBezTo>
                <a:lnTo>
                  <a:pt x="278245" y="2029176"/>
                </a:lnTo>
                <a:cubicBezTo>
                  <a:pt x="251691" y="2002622"/>
                  <a:pt x="251691" y="1959570"/>
                  <a:pt x="278245" y="1933016"/>
                </a:cubicBezTo>
                <a:lnTo>
                  <a:pt x="469775" y="1741486"/>
                </a:lnTo>
                <a:lnTo>
                  <a:pt x="440161" y="1692740"/>
                </a:lnTo>
                <a:cubicBezTo>
                  <a:pt x="404010" y="1626191"/>
                  <a:pt x="375666" y="1554784"/>
                  <a:pt x="356360" y="1479749"/>
                </a:cubicBezTo>
                <a:lnTo>
                  <a:pt x="350472" y="1448973"/>
                </a:lnTo>
                <a:lnTo>
                  <a:pt x="67995" y="1448973"/>
                </a:lnTo>
                <a:cubicBezTo>
                  <a:pt x="30442" y="1448973"/>
                  <a:pt x="0" y="1418531"/>
                  <a:pt x="0" y="1380978"/>
                </a:cubicBezTo>
                <a:lnTo>
                  <a:pt x="0" y="1109005"/>
                </a:lnTo>
                <a:cubicBezTo>
                  <a:pt x="0" y="1071452"/>
                  <a:pt x="30442" y="1041010"/>
                  <a:pt x="67995" y="1041010"/>
                </a:cubicBezTo>
                <a:lnTo>
                  <a:pt x="350425" y="1041010"/>
                </a:lnTo>
                <a:lnTo>
                  <a:pt x="400606" y="879354"/>
                </a:lnTo>
                <a:lnTo>
                  <a:pt x="461730" y="759955"/>
                </a:lnTo>
                <a:lnTo>
                  <a:pt x="258741" y="556966"/>
                </a:lnTo>
                <a:cubicBezTo>
                  <a:pt x="232187" y="530412"/>
                  <a:pt x="232187" y="487360"/>
                  <a:pt x="258741" y="460806"/>
                </a:cubicBezTo>
                <a:lnTo>
                  <a:pt x="451055" y="268492"/>
                </a:lnTo>
                <a:cubicBezTo>
                  <a:pt x="464332" y="255215"/>
                  <a:pt x="481734" y="248577"/>
                  <a:pt x="499135" y="248577"/>
                </a:cubicBezTo>
                <a:cubicBezTo>
                  <a:pt x="516536" y="248577"/>
                  <a:pt x="533938" y="255215"/>
                  <a:pt x="547215" y="268492"/>
                </a:cubicBezTo>
                <a:lnTo>
                  <a:pt x="743384" y="464662"/>
                </a:lnTo>
                <a:lnTo>
                  <a:pt x="858889" y="398273"/>
                </a:lnTo>
                <a:cubicBezTo>
                  <a:pt x="920488" y="368592"/>
                  <a:pt x="985822" y="345434"/>
                  <a:pt x="1053995" y="329697"/>
                </a:cubicBezTo>
                <a:lnTo>
                  <a:pt x="1060514" y="328576"/>
                </a:lnTo>
                <a:lnTo>
                  <a:pt x="1060514" y="67995"/>
                </a:lnTo>
                <a:cubicBezTo>
                  <a:pt x="1060514" y="30442"/>
                  <a:pt x="1090956" y="0"/>
                  <a:pt x="1128509" y="0"/>
                </a:cubicBezTo>
                <a:close/>
              </a:path>
            </a:pathLst>
          </a:cu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105">
            <a:extLst>
              <a:ext uri="{FF2B5EF4-FFF2-40B4-BE49-F238E27FC236}">
                <a16:creationId xmlns:a16="http://schemas.microsoft.com/office/drawing/2014/main" xmlns="" id="{A6E42677-FD91-4781-8D73-457199BEB7B8}"/>
              </a:ext>
            </a:extLst>
          </p:cNvPr>
          <p:cNvSpPr/>
          <p:nvPr/>
        </p:nvSpPr>
        <p:spPr>
          <a:xfrm rot="19905529">
            <a:off x="4152930" y="4183373"/>
            <a:ext cx="1677637" cy="1677636"/>
          </a:xfrm>
          <a:custGeom>
            <a:avLst/>
            <a:gdLst>
              <a:gd name="connsiteX0" fmla="*/ 1128509 w 2489983"/>
              <a:gd name="connsiteY0" fmla="*/ 0 h 2489982"/>
              <a:gd name="connsiteX1" fmla="*/ 1400482 w 2489983"/>
              <a:gd name="connsiteY1" fmla="*/ 0 h 2489982"/>
              <a:gd name="connsiteX2" fmla="*/ 1468477 w 2489983"/>
              <a:gd name="connsiteY2" fmla="*/ 67995 h 2489982"/>
              <a:gd name="connsiteX3" fmla="*/ 1468477 w 2489983"/>
              <a:gd name="connsiteY3" fmla="*/ 329014 h 2489982"/>
              <a:gd name="connsiteX4" fmla="*/ 1500893 w 2489983"/>
              <a:gd name="connsiteY4" fmla="*/ 335216 h 2489982"/>
              <a:gd name="connsiteX5" fmla="*/ 1713884 w 2489983"/>
              <a:gd name="connsiteY5" fmla="*/ 419017 h 2489982"/>
              <a:gd name="connsiteX6" fmla="*/ 1762630 w 2489983"/>
              <a:gd name="connsiteY6" fmla="*/ 448631 h 2489982"/>
              <a:gd name="connsiteX7" fmla="*/ 1942769 w 2489983"/>
              <a:gd name="connsiteY7" fmla="*/ 268493 h 2489982"/>
              <a:gd name="connsiteX8" fmla="*/ 1990848 w 2489983"/>
              <a:gd name="connsiteY8" fmla="*/ 248577 h 2489982"/>
              <a:gd name="connsiteX9" fmla="*/ 2038928 w 2489983"/>
              <a:gd name="connsiteY9" fmla="*/ 268493 h 2489982"/>
              <a:gd name="connsiteX10" fmla="*/ 2231242 w 2489983"/>
              <a:gd name="connsiteY10" fmla="*/ 460806 h 2489982"/>
              <a:gd name="connsiteX11" fmla="*/ 2231242 w 2489983"/>
              <a:gd name="connsiteY11" fmla="*/ 556966 h 2489982"/>
              <a:gd name="connsiteX12" fmla="*/ 2053885 w 2489983"/>
              <a:gd name="connsiteY12" fmla="*/ 734323 h 2489982"/>
              <a:gd name="connsiteX13" fmla="*/ 2092109 w 2489983"/>
              <a:gd name="connsiteY13" fmla="*/ 797242 h 2489982"/>
              <a:gd name="connsiteX14" fmla="*/ 2175910 w 2489983"/>
              <a:gd name="connsiteY14" fmla="*/ 1010233 h 2489982"/>
              <a:gd name="connsiteX15" fmla="*/ 2181799 w 2489983"/>
              <a:gd name="connsiteY15" fmla="*/ 1041010 h 2489982"/>
              <a:gd name="connsiteX16" fmla="*/ 2421987 w 2489983"/>
              <a:gd name="connsiteY16" fmla="*/ 1041010 h 2489982"/>
              <a:gd name="connsiteX17" fmla="*/ 2489983 w 2489983"/>
              <a:gd name="connsiteY17" fmla="*/ 1109005 h 2489982"/>
              <a:gd name="connsiteX18" fmla="*/ 2489983 w 2489983"/>
              <a:gd name="connsiteY18" fmla="*/ 1380978 h 2489982"/>
              <a:gd name="connsiteX19" fmla="*/ 2421987 w 2489983"/>
              <a:gd name="connsiteY19" fmla="*/ 1448973 h 2489982"/>
              <a:gd name="connsiteX20" fmla="*/ 2181845 w 2489983"/>
              <a:gd name="connsiteY20" fmla="*/ 1448973 h 2489982"/>
              <a:gd name="connsiteX21" fmla="*/ 2131664 w 2489983"/>
              <a:gd name="connsiteY21" fmla="*/ 1610628 h 2489982"/>
              <a:gd name="connsiteX22" fmla="*/ 2069490 w 2489983"/>
              <a:gd name="connsiteY22" fmla="*/ 1732077 h 2489982"/>
              <a:gd name="connsiteX23" fmla="*/ 2045102 w 2489983"/>
              <a:gd name="connsiteY23" fmla="*/ 1766380 h 2489982"/>
              <a:gd name="connsiteX24" fmla="*/ 2211738 w 2489983"/>
              <a:gd name="connsiteY24" fmla="*/ 1933016 h 2489982"/>
              <a:gd name="connsiteX25" fmla="*/ 2211738 w 2489983"/>
              <a:gd name="connsiteY25" fmla="*/ 2029176 h 2489982"/>
              <a:gd name="connsiteX26" fmla="*/ 2019424 w 2489983"/>
              <a:gd name="connsiteY26" fmla="*/ 2221490 h 2489982"/>
              <a:gd name="connsiteX27" fmla="*/ 1923265 w 2489983"/>
              <a:gd name="connsiteY27" fmla="*/ 2221490 h 2489982"/>
              <a:gd name="connsiteX28" fmla="*/ 1749648 w 2489983"/>
              <a:gd name="connsiteY28" fmla="*/ 2047873 h 2489982"/>
              <a:gd name="connsiteX29" fmla="*/ 1673381 w 2489983"/>
              <a:gd name="connsiteY29" fmla="*/ 2091709 h 2489982"/>
              <a:gd name="connsiteX30" fmla="*/ 1478275 w 2489983"/>
              <a:gd name="connsiteY30" fmla="*/ 2160285 h 2489982"/>
              <a:gd name="connsiteX31" fmla="*/ 1468477 w 2489983"/>
              <a:gd name="connsiteY31" fmla="*/ 2161970 h 2489982"/>
              <a:gd name="connsiteX32" fmla="*/ 1468477 w 2489983"/>
              <a:gd name="connsiteY32" fmla="*/ 2421987 h 2489982"/>
              <a:gd name="connsiteX33" fmla="*/ 1400482 w 2489983"/>
              <a:gd name="connsiteY33" fmla="*/ 2489982 h 2489982"/>
              <a:gd name="connsiteX34" fmla="*/ 1128509 w 2489983"/>
              <a:gd name="connsiteY34" fmla="*/ 2489982 h 2489982"/>
              <a:gd name="connsiteX35" fmla="*/ 1060514 w 2489983"/>
              <a:gd name="connsiteY35" fmla="*/ 2421987 h 2489982"/>
              <a:gd name="connsiteX36" fmla="*/ 1060514 w 2489983"/>
              <a:gd name="connsiteY36" fmla="*/ 2160341 h 2489982"/>
              <a:gd name="connsiteX37" fmla="*/ 1031377 w 2489983"/>
              <a:gd name="connsiteY37" fmla="*/ 2154766 h 2489982"/>
              <a:gd name="connsiteX38" fmla="*/ 818386 w 2489983"/>
              <a:gd name="connsiteY38" fmla="*/ 2070965 h 2489982"/>
              <a:gd name="connsiteX39" fmla="*/ 755467 w 2489983"/>
              <a:gd name="connsiteY39" fmla="*/ 2032741 h 2489982"/>
              <a:gd name="connsiteX40" fmla="*/ 566719 w 2489983"/>
              <a:gd name="connsiteY40" fmla="*/ 2221490 h 2489982"/>
              <a:gd name="connsiteX41" fmla="*/ 470559 w 2489983"/>
              <a:gd name="connsiteY41" fmla="*/ 2221490 h 2489982"/>
              <a:gd name="connsiteX42" fmla="*/ 278245 w 2489983"/>
              <a:gd name="connsiteY42" fmla="*/ 2029176 h 2489982"/>
              <a:gd name="connsiteX43" fmla="*/ 278245 w 2489983"/>
              <a:gd name="connsiteY43" fmla="*/ 1933016 h 2489982"/>
              <a:gd name="connsiteX44" fmla="*/ 469775 w 2489983"/>
              <a:gd name="connsiteY44" fmla="*/ 1741486 h 2489982"/>
              <a:gd name="connsiteX45" fmla="*/ 440161 w 2489983"/>
              <a:gd name="connsiteY45" fmla="*/ 1692740 h 2489982"/>
              <a:gd name="connsiteX46" fmla="*/ 356360 w 2489983"/>
              <a:gd name="connsiteY46" fmla="*/ 1479749 h 2489982"/>
              <a:gd name="connsiteX47" fmla="*/ 350472 w 2489983"/>
              <a:gd name="connsiteY47" fmla="*/ 1448973 h 2489982"/>
              <a:gd name="connsiteX48" fmla="*/ 67995 w 2489983"/>
              <a:gd name="connsiteY48" fmla="*/ 1448973 h 2489982"/>
              <a:gd name="connsiteX49" fmla="*/ 0 w 2489983"/>
              <a:gd name="connsiteY49" fmla="*/ 1380978 h 2489982"/>
              <a:gd name="connsiteX50" fmla="*/ 0 w 2489983"/>
              <a:gd name="connsiteY50" fmla="*/ 1109005 h 2489982"/>
              <a:gd name="connsiteX51" fmla="*/ 67995 w 2489983"/>
              <a:gd name="connsiteY51" fmla="*/ 1041010 h 2489982"/>
              <a:gd name="connsiteX52" fmla="*/ 350425 w 2489983"/>
              <a:gd name="connsiteY52" fmla="*/ 1041010 h 2489982"/>
              <a:gd name="connsiteX53" fmla="*/ 400606 w 2489983"/>
              <a:gd name="connsiteY53" fmla="*/ 879354 h 2489982"/>
              <a:gd name="connsiteX54" fmla="*/ 461730 w 2489983"/>
              <a:gd name="connsiteY54" fmla="*/ 759955 h 2489982"/>
              <a:gd name="connsiteX55" fmla="*/ 258741 w 2489983"/>
              <a:gd name="connsiteY55" fmla="*/ 556966 h 2489982"/>
              <a:gd name="connsiteX56" fmla="*/ 258741 w 2489983"/>
              <a:gd name="connsiteY56" fmla="*/ 460806 h 2489982"/>
              <a:gd name="connsiteX57" fmla="*/ 451055 w 2489983"/>
              <a:gd name="connsiteY57" fmla="*/ 268492 h 2489982"/>
              <a:gd name="connsiteX58" fmla="*/ 499135 w 2489983"/>
              <a:gd name="connsiteY58" fmla="*/ 248577 h 2489982"/>
              <a:gd name="connsiteX59" fmla="*/ 547215 w 2489983"/>
              <a:gd name="connsiteY59" fmla="*/ 268492 h 2489982"/>
              <a:gd name="connsiteX60" fmla="*/ 743384 w 2489983"/>
              <a:gd name="connsiteY60" fmla="*/ 464662 h 2489982"/>
              <a:gd name="connsiteX61" fmla="*/ 858889 w 2489983"/>
              <a:gd name="connsiteY61" fmla="*/ 398273 h 2489982"/>
              <a:gd name="connsiteX62" fmla="*/ 1053995 w 2489983"/>
              <a:gd name="connsiteY62" fmla="*/ 329697 h 2489982"/>
              <a:gd name="connsiteX63" fmla="*/ 1060514 w 2489983"/>
              <a:gd name="connsiteY63" fmla="*/ 328576 h 2489982"/>
              <a:gd name="connsiteX64" fmla="*/ 1060514 w 2489983"/>
              <a:gd name="connsiteY64" fmla="*/ 67995 h 2489982"/>
              <a:gd name="connsiteX65" fmla="*/ 1128509 w 2489983"/>
              <a:gd name="connsiteY65" fmla="*/ 0 h 24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489983" h="2489982">
                <a:moveTo>
                  <a:pt x="1128509" y="0"/>
                </a:moveTo>
                <a:lnTo>
                  <a:pt x="1400482" y="0"/>
                </a:lnTo>
                <a:cubicBezTo>
                  <a:pt x="1438035" y="0"/>
                  <a:pt x="1468477" y="30442"/>
                  <a:pt x="1468477" y="67995"/>
                </a:cubicBezTo>
                <a:lnTo>
                  <a:pt x="1468477" y="329014"/>
                </a:lnTo>
                <a:lnTo>
                  <a:pt x="1500893" y="335216"/>
                </a:lnTo>
                <a:cubicBezTo>
                  <a:pt x="1575928" y="354522"/>
                  <a:pt x="1647335" y="382865"/>
                  <a:pt x="1713884" y="419017"/>
                </a:cubicBezTo>
                <a:lnTo>
                  <a:pt x="1762630" y="448631"/>
                </a:lnTo>
                <a:lnTo>
                  <a:pt x="1942769" y="268493"/>
                </a:lnTo>
                <a:cubicBezTo>
                  <a:pt x="1956046" y="255216"/>
                  <a:pt x="1973447" y="248577"/>
                  <a:pt x="1990848" y="248577"/>
                </a:cubicBezTo>
                <a:cubicBezTo>
                  <a:pt x="2008250" y="248577"/>
                  <a:pt x="2025651" y="255216"/>
                  <a:pt x="2038928" y="268493"/>
                </a:cubicBezTo>
                <a:lnTo>
                  <a:pt x="2231242" y="460806"/>
                </a:lnTo>
                <a:cubicBezTo>
                  <a:pt x="2257796" y="487360"/>
                  <a:pt x="2257796" y="530412"/>
                  <a:pt x="2231242" y="556966"/>
                </a:cubicBezTo>
                <a:lnTo>
                  <a:pt x="2053885" y="734323"/>
                </a:lnTo>
                <a:lnTo>
                  <a:pt x="2092109" y="797242"/>
                </a:lnTo>
                <a:cubicBezTo>
                  <a:pt x="2128261" y="863792"/>
                  <a:pt x="2156605" y="935199"/>
                  <a:pt x="2175910" y="1010233"/>
                </a:cubicBezTo>
                <a:lnTo>
                  <a:pt x="2181799" y="1041010"/>
                </a:lnTo>
                <a:lnTo>
                  <a:pt x="2421987" y="1041010"/>
                </a:lnTo>
                <a:cubicBezTo>
                  <a:pt x="2459541" y="1041010"/>
                  <a:pt x="2489983" y="1071452"/>
                  <a:pt x="2489983" y="1109005"/>
                </a:cubicBezTo>
                <a:lnTo>
                  <a:pt x="2489983" y="1380978"/>
                </a:lnTo>
                <a:cubicBezTo>
                  <a:pt x="2489983" y="1418531"/>
                  <a:pt x="2459541" y="1448973"/>
                  <a:pt x="2421987" y="1448973"/>
                </a:cubicBezTo>
                <a:lnTo>
                  <a:pt x="2181845" y="1448973"/>
                </a:lnTo>
                <a:lnTo>
                  <a:pt x="2131664" y="1610628"/>
                </a:lnTo>
                <a:cubicBezTo>
                  <a:pt x="2113839" y="1652771"/>
                  <a:pt x="2093026" y="1693343"/>
                  <a:pt x="2069490" y="1732077"/>
                </a:cubicBezTo>
                <a:lnTo>
                  <a:pt x="2045102" y="1766380"/>
                </a:lnTo>
                <a:lnTo>
                  <a:pt x="2211738" y="1933016"/>
                </a:lnTo>
                <a:cubicBezTo>
                  <a:pt x="2238292" y="1959570"/>
                  <a:pt x="2238292" y="2002622"/>
                  <a:pt x="2211738" y="2029176"/>
                </a:cubicBezTo>
                <a:lnTo>
                  <a:pt x="2019424" y="2221490"/>
                </a:lnTo>
                <a:cubicBezTo>
                  <a:pt x="1992870" y="2248044"/>
                  <a:pt x="1949819" y="2248044"/>
                  <a:pt x="1923265" y="2221490"/>
                </a:cubicBezTo>
                <a:lnTo>
                  <a:pt x="1749648" y="2047873"/>
                </a:lnTo>
                <a:lnTo>
                  <a:pt x="1673381" y="2091709"/>
                </a:lnTo>
                <a:cubicBezTo>
                  <a:pt x="1611782" y="2121391"/>
                  <a:pt x="1546448" y="2144548"/>
                  <a:pt x="1478275" y="2160285"/>
                </a:cubicBezTo>
                <a:lnTo>
                  <a:pt x="1468477" y="2161970"/>
                </a:lnTo>
                <a:lnTo>
                  <a:pt x="1468477" y="2421987"/>
                </a:lnTo>
                <a:cubicBezTo>
                  <a:pt x="1468477" y="2459540"/>
                  <a:pt x="1438035" y="2489982"/>
                  <a:pt x="1400482" y="2489982"/>
                </a:cubicBezTo>
                <a:lnTo>
                  <a:pt x="1128509" y="2489982"/>
                </a:lnTo>
                <a:cubicBezTo>
                  <a:pt x="1090956" y="2489982"/>
                  <a:pt x="1060514" y="2459540"/>
                  <a:pt x="1060514" y="2421987"/>
                </a:cubicBezTo>
                <a:lnTo>
                  <a:pt x="1060514" y="2160341"/>
                </a:lnTo>
                <a:lnTo>
                  <a:pt x="1031377" y="2154766"/>
                </a:lnTo>
                <a:cubicBezTo>
                  <a:pt x="956342" y="2135461"/>
                  <a:pt x="884935" y="2107117"/>
                  <a:pt x="818386" y="2070965"/>
                </a:cubicBezTo>
                <a:lnTo>
                  <a:pt x="755467" y="2032741"/>
                </a:lnTo>
                <a:lnTo>
                  <a:pt x="566719" y="2221490"/>
                </a:lnTo>
                <a:cubicBezTo>
                  <a:pt x="540165" y="2248044"/>
                  <a:pt x="497113" y="2248044"/>
                  <a:pt x="470559" y="2221490"/>
                </a:cubicBezTo>
                <a:lnTo>
                  <a:pt x="278245" y="2029176"/>
                </a:lnTo>
                <a:cubicBezTo>
                  <a:pt x="251691" y="2002622"/>
                  <a:pt x="251691" y="1959570"/>
                  <a:pt x="278245" y="1933016"/>
                </a:cubicBezTo>
                <a:lnTo>
                  <a:pt x="469775" y="1741486"/>
                </a:lnTo>
                <a:lnTo>
                  <a:pt x="440161" y="1692740"/>
                </a:lnTo>
                <a:cubicBezTo>
                  <a:pt x="404010" y="1626191"/>
                  <a:pt x="375666" y="1554784"/>
                  <a:pt x="356360" y="1479749"/>
                </a:cubicBezTo>
                <a:lnTo>
                  <a:pt x="350472" y="1448973"/>
                </a:lnTo>
                <a:lnTo>
                  <a:pt x="67995" y="1448973"/>
                </a:lnTo>
                <a:cubicBezTo>
                  <a:pt x="30442" y="1448973"/>
                  <a:pt x="0" y="1418531"/>
                  <a:pt x="0" y="1380978"/>
                </a:cubicBezTo>
                <a:lnTo>
                  <a:pt x="0" y="1109005"/>
                </a:lnTo>
                <a:cubicBezTo>
                  <a:pt x="0" y="1071452"/>
                  <a:pt x="30442" y="1041010"/>
                  <a:pt x="67995" y="1041010"/>
                </a:cubicBezTo>
                <a:lnTo>
                  <a:pt x="350425" y="1041010"/>
                </a:lnTo>
                <a:lnTo>
                  <a:pt x="400606" y="879354"/>
                </a:lnTo>
                <a:lnTo>
                  <a:pt x="461730" y="759955"/>
                </a:lnTo>
                <a:lnTo>
                  <a:pt x="258741" y="556966"/>
                </a:lnTo>
                <a:cubicBezTo>
                  <a:pt x="232187" y="530412"/>
                  <a:pt x="232187" y="487360"/>
                  <a:pt x="258741" y="460806"/>
                </a:cubicBezTo>
                <a:lnTo>
                  <a:pt x="451055" y="268492"/>
                </a:lnTo>
                <a:cubicBezTo>
                  <a:pt x="464332" y="255215"/>
                  <a:pt x="481734" y="248577"/>
                  <a:pt x="499135" y="248577"/>
                </a:cubicBezTo>
                <a:cubicBezTo>
                  <a:pt x="516536" y="248577"/>
                  <a:pt x="533938" y="255215"/>
                  <a:pt x="547215" y="268492"/>
                </a:cubicBezTo>
                <a:lnTo>
                  <a:pt x="743384" y="464662"/>
                </a:lnTo>
                <a:lnTo>
                  <a:pt x="858889" y="398273"/>
                </a:lnTo>
                <a:cubicBezTo>
                  <a:pt x="920488" y="368592"/>
                  <a:pt x="985822" y="345434"/>
                  <a:pt x="1053995" y="329697"/>
                </a:cubicBezTo>
                <a:lnTo>
                  <a:pt x="1060514" y="328576"/>
                </a:lnTo>
                <a:lnTo>
                  <a:pt x="1060514" y="67995"/>
                </a:lnTo>
                <a:cubicBezTo>
                  <a:pt x="1060514" y="30442"/>
                  <a:pt x="1090956" y="0"/>
                  <a:pt x="1128509"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xmlns="" id="{CC02A01F-D73E-4129-A3BC-3E7943F5C897}"/>
              </a:ext>
            </a:extLst>
          </p:cNvPr>
          <p:cNvSpPr/>
          <p:nvPr/>
        </p:nvSpPr>
        <p:spPr>
          <a:xfrm>
            <a:off x="2962586" y="2935423"/>
            <a:ext cx="2080439" cy="2139738"/>
          </a:xfrm>
          <a:prstGeom prst="ellipse">
            <a:avLst/>
          </a:prstGeom>
          <a:gradFill flip="none" rotWithShape="1">
            <a:gsLst>
              <a:gs pos="0">
                <a:schemeClr val="tx1">
                  <a:alpha val="56000"/>
                </a:schemeClr>
              </a:gs>
              <a:gs pos="63000">
                <a:srgbClr val="818181">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xmlns="" id="{D5BA70FD-54EF-480B-BD98-FE05D4FC1564}"/>
              </a:ext>
            </a:extLst>
          </p:cNvPr>
          <p:cNvSpPr/>
          <p:nvPr/>
        </p:nvSpPr>
        <p:spPr>
          <a:xfrm>
            <a:off x="3479111" y="1010955"/>
            <a:ext cx="2080439" cy="2139738"/>
          </a:xfrm>
          <a:prstGeom prst="ellipse">
            <a:avLst/>
          </a:prstGeom>
          <a:gradFill flip="none" rotWithShape="1">
            <a:gsLst>
              <a:gs pos="0">
                <a:schemeClr val="tx1">
                  <a:alpha val="56000"/>
                </a:schemeClr>
              </a:gs>
              <a:gs pos="63000">
                <a:srgbClr val="818181">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Shape 108">
            <a:extLst>
              <a:ext uri="{FF2B5EF4-FFF2-40B4-BE49-F238E27FC236}">
                <a16:creationId xmlns:a16="http://schemas.microsoft.com/office/drawing/2014/main" xmlns="" id="{21339D1B-6224-4FB3-B9E1-BF3DDDC100AD}"/>
              </a:ext>
            </a:extLst>
          </p:cNvPr>
          <p:cNvSpPr/>
          <p:nvPr/>
        </p:nvSpPr>
        <p:spPr>
          <a:xfrm rot="1868001">
            <a:off x="3256073" y="2123830"/>
            <a:ext cx="1677637" cy="1677636"/>
          </a:xfrm>
          <a:custGeom>
            <a:avLst/>
            <a:gdLst>
              <a:gd name="connsiteX0" fmla="*/ 1128509 w 2489983"/>
              <a:gd name="connsiteY0" fmla="*/ 0 h 2489982"/>
              <a:gd name="connsiteX1" fmla="*/ 1400482 w 2489983"/>
              <a:gd name="connsiteY1" fmla="*/ 0 h 2489982"/>
              <a:gd name="connsiteX2" fmla="*/ 1468477 w 2489983"/>
              <a:gd name="connsiteY2" fmla="*/ 67995 h 2489982"/>
              <a:gd name="connsiteX3" fmla="*/ 1468477 w 2489983"/>
              <a:gd name="connsiteY3" fmla="*/ 329014 h 2489982"/>
              <a:gd name="connsiteX4" fmla="*/ 1500893 w 2489983"/>
              <a:gd name="connsiteY4" fmla="*/ 335216 h 2489982"/>
              <a:gd name="connsiteX5" fmla="*/ 1713884 w 2489983"/>
              <a:gd name="connsiteY5" fmla="*/ 419017 h 2489982"/>
              <a:gd name="connsiteX6" fmla="*/ 1762630 w 2489983"/>
              <a:gd name="connsiteY6" fmla="*/ 448631 h 2489982"/>
              <a:gd name="connsiteX7" fmla="*/ 1942769 w 2489983"/>
              <a:gd name="connsiteY7" fmla="*/ 268493 h 2489982"/>
              <a:gd name="connsiteX8" fmla="*/ 1990848 w 2489983"/>
              <a:gd name="connsiteY8" fmla="*/ 248577 h 2489982"/>
              <a:gd name="connsiteX9" fmla="*/ 2038928 w 2489983"/>
              <a:gd name="connsiteY9" fmla="*/ 268493 h 2489982"/>
              <a:gd name="connsiteX10" fmla="*/ 2231242 w 2489983"/>
              <a:gd name="connsiteY10" fmla="*/ 460806 h 2489982"/>
              <a:gd name="connsiteX11" fmla="*/ 2231242 w 2489983"/>
              <a:gd name="connsiteY11" fmla="*/ 556966 h 2489982"/>
              <a:gd name="connsiteX12" fmla="*/ 2053885 w 2489983"/>
              <a:gd name="connsiteY12" fmla="*/ 734323 h 2489982"/>
              <a:gd name="connsiteX13" fmla="*/ 2092109 w 2489983"/>
              <a:gd name="connsiteY13" fmla="*/ 797242 h 2489982"/>
              <a:gd name="connsiteX14" fmla="*/ 2175910 w 2489983"/>
              <a:gd name="connsiteY14" fmla="*/ 1010233 h 2489982"/>
              <a:gd name="connsiteX15" fmla="*/ 2181799 w 2489983"/>
              <a:gd name="connsiteY15" fmla="*/ 1041010 h 2489982"/>
              <a:gd name="connsiteX16" fmla="*/ 2421987 w 2489983"/>
              <a:gd name="connsiteY16" fmla="*/ 1041010 h 2489982"/>
              <a:gd name="connsiteX17" fmla="*/ 2489983 w 2489983"/>
              <a:gd name="connsiteY17" fmla="*/ 1109005 h 2489982"/>
              <a:gd name="connsiteX18" fmla="*/ 2489983 w 2489983"/>
              <a:gd name="connsiteY18" fmla="*/ 1380978 h 2489982"/>
              <a:gd name="connsiteX19" fmla="*/ 2421987 w 2489983"/>
              <a:gd name="connsiteY19" fmla="*/ 1448973 h 2489982"/>
              <a:gd name="connsiteX20" fmla="*/ 2181845 w 2489983"/>
              <a:gd name="connsiteY20" fmla="*/ 1448973 h 2489982"/>
              <a:gd name="connsiteX21" fmla="*/ 2131664 w 2489983"/>
              <a:gd name="connsiteY21" fmla="*/ 1610628 h 2489982"/>
              <a:gd name="connsiteX22" fmla="*/ 2069490 w 2489983"/>
              <a:gd name="connsiteY22" fmla="*/ 1732077 h 2489982"/>
              <a:gd name="connsiteX23" fmla="*/ 2045102 w 2489983"/>
              <a:gd name="connsiteY23" fmla="*/ 1766380 h 2489982"/>
              <a:gd name="connsiteX24" fmla="*/ 2211738 w 2489983"/>
              <a:gd name="connsiteY24" fmla="*/ 1933016 h 2489982"/>
              <a:gd name="connsiteX25" fmla="*/ 2211738 w 2489983"/>
              <a:gd name="connsiteY25" fmla="*/ 2029176 h 2489982"/>
              <a:gd name="connsiteX26" fmla="*/ 2019424 w 2489983"/>
              <a:gd name="connsiteY26" fmla="*/ 2221490 h 2489982"/>
              <a:gd name="connsiteX27" fmla="*/ 1923265 w 2489983"/>
              <a:gd name="connsiteY27" fmla="*/ 2221490 h 2489982"/>
              <a:gd name="connsiteX28" fmla="*/ 1749648 w 2489983"/>
              <a:gd name="connsiteY28" fmla="*/ 2047873 h 2489982"/>
              <a:gd name="connsiteX29" fmla="*/ 1673381 w 2489983"/>
              <a:gd name="connsiteY29" fmla="*/ 2091709 h 2489982"/>
              <a:gd name="connsiteX30" fmla="*/ 1478275 w 2489983"/>
              <a:gd name="connsiteY30" fmla="*/ 2160285 h 2489982"/>
              <a:gd name="connsiteX31" fmla="*/ 1468477 w 2489983"/>
              <a:gd name="connsiteY31" fmla="*/ 2161970 h 2489982"/>
              <a:gd name="connsiteX32" fmla="*/ 1468477 w 2489983"/>
              <a:gd name="connsiteY32" fmla="*/ 2421987 h 2489982"/>
              <a:gd name="connsiteX33" fmla="*/ 1400482 w 2489983"/>
              <a:gd name="connsiteY33" fmla="*/ 2489982 h 2489982"/>
              <a:gd name="connsiteX34" fmla="*/ 1128509 w 2489983"/>
              <a:gd name="connsiteY34" fmla="*/ 2489982 h 2489982"/>
              <a:gd name="connsiteX35" fmla="*/ 1060514 w 2489983"/>
              <a:gd name="connsiteY35" fmla="*/ 2421987 h 2489982"/>
              <a:gd name="connsiteX36" fmla="*/ 1060514 w 2489983"/>
              <a:gd name="connsiteY36" fmla="*/ 2160341 h 2489982"/>
              <a:gd name="connsiteX37" fmla="*/ 1031377 w 2489983"/>
              <a:gd name="connsiteY37" fmla="*/ 2154766 h 2489982"/>
              <a:gd name="connsiteX38" fmla="*/ 818386 w 2489983"/>
              <a:gd name="connsiteY38" fmla="*/ 2070965 h 2489982"/>
              <a:gd name="connsiteX39" fmla="*/ 755467 w 2489983"/>
              <a:gd name="connsiteY39" fmla="*/ 2032741 h 2489982"/>
              <a:gd name="connsiteX40" fmla="*/ 566719 w 2489983"/>
              <a:gd name="connsiteY40" fmla="*/ 2221490 h 2489982"/>
              <a:gd name="connsiteX41" fmla="*/ 470559 w 2489983"/>
              <a:gd name="connsiteY41" fmla="*/ 2221490 h 2489982"/>
              <a:gd name="connsiteX42" fmla="*/ 278245 w 2489983"/>
              <a:gd name="connsiteY42" fmla="*/ 2029176 h 2489982"/>
              <a:gd name="connsiteX43" fmla="*/ 278245 w 2489983"/>
              <a:gd name="connsiteY43" fmla="*/ 1933016 h 2489982"/>
              <a:gd name="connsiteX44" fmla="*/ 469775 w 2489983"/>
              <a:gd name="connsiteY44" fmla="*/ 1741486 h 2489982"/>
              <a:gd name="connsiteX45" fmla="*/ 440161 w 2489983"/>
              <a:gd name="connsiteY45" fmla="*/ 1692740 h 2489982"/>
              <a:gd name="connsiteX46" fmla="*/ 356360 w 2489983"/>
              <a:gd name="connsiteY46" fmla="*/ 1479749 h 2489982"/>
              <a:gd name="connsiteX47" fmla="*/ 350472 w 2489983"/>
              <a:gd name="connsiteY47" fmla="*/ 1448973 h 2489982"/>
              <a:gd name="connsiteX48" fmla="*/ 67995 w 2489983"/>
              <a:gd name="connsiteY48" fmla="*/ 1448973 h 2489982"/>
              <a:gd name="connsiteX49" fmla="*/ 0 w 2489983"/>
              <a:gd name="connsiteY49" fmla="*/ 1380978 h 2489982"/>
              <a:gd name="connsiteX50" fmla="*/ 0 w 2489983"/>
              <a:gd name="connsiteY50" fmla="*/ 1109005 h 2489982"/>
              <a:gd name="connsiteX51" fmla="*/ 67995 w 2489983"/>
              <a:gd name="connsiteY51" fmla="*/ 1041010 h 2489982"/>
              <a:gd name="connsiteX52" fmla="*/ 350425 w 2489983"/>
              <a:gd name="connsiteY52" fmla="*/ 1041010 h 2489982"/>
              <a:gd name="connsiteX53" fmla="*/ 400606 w 2489983"/>
              <a:gd name="connsiteY53" fmla="*/ 879354 h 2489982"/>
              <a:gd name="connsiteX54" fmla="*/ 461730 w 2489983"/>
              <a:gd name="connsiteY54" fmla="*/ 759955 h 2489982"/>
              <a:gd name="connsiteX55" fmla="*/ 258741 w 2489983"/>
              <a:gd name="connsiteY55" fmla="*/ 556966 h 2489982"/>
              <a:gd name="connsiteX56" fmla="*/ 258741 w 2489983"/>
              <a:gd name="connsiteY56" fmla="*/ 460806 h 2489982"/>
              <a:gd name="connsiteX57" fmla="*/ 451055 w 2489983"/>
              <a:gd name="connsiteY57" fmla="*/ 268492 h 2489982"/>
              <a:gd name="connsiteX58" fmla="*/ 499135 w 2489983"/>
              <a:gd name="connsiteY58" fmla="*/ 248577 h 2489982"/>
              <a:gd name="connsiteX59" fmla="*/ 547215 w 2489983"/>
              <a:gd name="connsiteY59" fmla="*/ 268492 h 2489982"/>
              <a:gd name="connsiteX60" fmla="*/ 743384 w 2489983"/>
              <a:gd name="connsiteY60" fmla="*/ 464662 h 2489982"/>
              <a:gd name="connsiteX61" fmla="*/ 858889 w 2489983"/>
              <a:gd name="connsiteY61" fmla="*/ 398273 h 2489982"/>
              <a:gd name="connsiteX62" fmla="*/ 1053995 w 2489983"/>
              <a:gd name="connsiteY62" fmla="*/ 329697 h 2489982"/>
              <a:gd name="connsiteX63" fmla="*/ 1060514 w 2489983"/>
              <a:gd name="connsiteY63" fmla="*/ 328576 h 2489982"/>
              <a:gd name="connsiteX64" fmla="*/ 1060514 w 2489983"/>
              <a:gd name="connsiteY64" fmla="*/ 67995 h 2489982"/>
              <a:gd name="connsiteX65" fmla="*/ 1128509 w 2489983"/>
              <a:gd name="connsiteY65" fmla="*/ 0 h 24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489983" h="2489982">
                <a:moveTo>
                  <a:pt x="1128509" y="0"/>
                </a:moveTo>
                <a:lnTo>
                  <a:pt x="1400482" y="0"/>
                </a:lnTo>
                <a:cubicBezTo>
                  <a:pt x="1438035" y="0"/>
                  <a:pt x="1468477" y="30442"/>
                  <a:pt x="1468477" y="67995"/>
                </a:cubicBezTo>
                <a:lnTo>
                  <a:pt x="1468477" y="329014"/>
                </a:lnTo>
                <a:lnTo>
                  <a:pt x="1500893" y="335216"/>
                </a:lnTo>
                <a:cubicBezTo>
                  <a:pt x="1575928" y="354522"/>
                  <a:pt x="1647335" y="382865"/>
                  <a:pt x="1713884" y="419017"/>
                </a:cubicBezTo>
                <a:lnTo>
                  <a:pt x="1762630" y="448631"/>
                </a:lnTo>
                <a:lnTo>
                  <a:pt x="1942769" y="268493"/>
                </a:lnTo>
                <a:cubicBezTo>
                  <a:pt x="1956046" y="255216"/>
                  <a:pt x="1973447" y="248577"/>
                  <a:pt x="1990848" y="248577"/>
                </a:cubicBezTo>
                <a:cubicBezTo>
                  <a:pt x="2008250" y="248577"/>
                  <a:pt x="2025651" y="255216"/>
                  <a:pt x="2038928" y="268493"/>
                </a:cubicBezTo>
                <a:lnTo>
                  <a:pt x="2231242" y="460806"/>
                </a:lnTo>
                <a:cubicBezTo>
                  <a:pt x="2257796" y="487360"/>
                  <a:pt x="2257796" y="530412"/>
                  <a:pt x="2231242" y="556966"/>
                </a:cubicBezTo>
                <a:lnTo>
                  <a:pt x="2053885" y="734323"/>
                </a:lnTo>
                <a:lnTo>
                  <a:pt x="2092109" y="797242"/>
                </a:lnTo>
                <a:cubicBezTo>
                  <a:pt x="2128261" y="863792"/>
                  <a:pt x="2156605" y="935199"/>
                  <a:pt x="2175910" y="1010233"/>
                </a:cubicBezTo>
                <a:lnTo>
                  <a:pt x="2181799" y="1041010"/>
                </a:lnTo>
                <a:lnTo>
                  <a:pt x="2421987" y="1041010"/>
                </a:lnTo>
                <a:cubicBezTo>
                  <a:pt x="2459541" y="1041010"/>
                  <a:pt x="2489983" y="1071452"/>
                  <a:pt x="2489983" y="1109005"/>
                </a:cubicBezTo>
                <a:lnTo>
                  <a:pt x="2489983" y="1380978"/>
                </a:lnTo>
                <a:cubicBezTo>
                  <a:pt x="2489983" y="1418531"/>
                  <a:pt x="2459541" y="1448973"/>
                  <a:pt x="2421987" y="1448973"/>
                </a:cubicBezTo>
                <a:lnTo>
                  <a:pt x="2181845" y="1448973"/>
                </a:lnTo>
                <a:lnTo>
                  <a:pt x="2131664" y="1610628"/>
                </a:lnTo>
                <a:cubicBezTo>
                  <a:pt x="2113839" y="1652771"/>
                  <a:pt x="2093026" y="1693343"/>
                  <a:pt x="2069490" y="1732077"/>
                </a:cubicBezTo>
                <a:lnTo>
                  <a:pt x="2045102" y="1766380"/>
                </a:lnTo>
                <a:lnTo>
                  <a:pt x="2211738" y="1933016"/>
                </a:lnTo>
                <a:cubicBezTo>
                  <a:pt x="2238292" y="1959570"/>
                  <a:pt x="2238292" y="2002622"/>
                  <a:pt x="2211738" y="2029176"/>
                </a:cubicBezTo>
                <a:lnTo>
                  <a:pt x="2019424" y="2221490"/>
                </a:lnTo>
                <a:cubicBezTo>
                  <a:pt x="1992870" y="2248044"/>
                  <a:pt x="1949819" y="2248044"/>
                  <a:pt x="1923265" y="2221490"/>
                </a:cubicBezTo>
                <a:lnTo>
                  <a:pt x="1749648" y="2047873"/>
                </a:lnTo>
                <a:lnTo>
                  <a:pt x="1673381" y="2091709"/>
                </a:lnTo>
                <a:cubicBezTo>
                  <a:pt x="1611782" y="2121391"/>
                  <a:pt x="1546448" y="2144548"/>
                  <a:pt x="1478275" y="2160285"/>
                </a:cubicBezTo>
                <a:lnTo>
                  <a:pt x="1468477" y="2161970"/>
                </a:lnTo>
                <a:lnTo>
                  <a:pt x="1468477" y="2421987"/>
                </a:lnTo>
                <a:cubicBezTo>
                  <a:pt x="1468477" y="2459540"/>
                  <a:pt x="1438035" y="2489982"/>
                  <a:pt x="1400482" y="2489982"/>
                </a:cubicBezTo>
                <a:lnTo>
                  <a:pt x="1128509" y="2489982"/>
                </a:lnTo>
                <a:cubicBezTo>
                  <a:pt x="1090956" y="2489982"/>
                  <a:pt x="1060514" y="2459540"/>
                  <a:pt x="1060514" y="2421987"/>
                </a:cubicBezTo>
                <a:lnTo>
                  <a:pt x="1060514" y="2160341"/>
                </a:lnTo>
                <a:lnTo>
                  <a:pt x="1031377" y="2154766"/>
                </a:lnTo>
                <a:cubicBezTo>
                  <a:pt x="956342" y="2135461"/>
                  <a:pt x="884935" y="2107117"/>
                  <a:pt x="818386" y="2070965"/>
                </a:cubicBezTo>
                <a:lnTo>
                  <a:pt x="755467" y="2032741"/>
                </a:lnTo>
                <a:lnTo>
                  <a:pt x="566719" y="2221490"/>
                </a:lnTo>
                <a:cubicBezTo>
                  <a:pt x="540165" y="2248044"/>
                  <a:pt x="497113" y="2248044"/>
                  <a:pt x="470559" y="2221490"/>
                </a:cubicBezTo>
                <a:lnTo>
                  <a:pt x="278245" y="2029176"/>
                </a:lnTo>
                <a:cubicBezTo>
                  <a:pt x="251691" y="2002622"/>
                  <a:pt x="251691" y="1959570"/>
                  <a:pt x="278245" y="1933016"/>
                </a:cubicBezTo>
                <a:lnTo>
                  <a:pt x="469775" y="1741486"/>
                </a:lnTo>
                <a:lnTo>
                  <a:pt x="440161" y="1692740"/>
                </a:lnTo>
                <a:cubicBezTo>
                  <a:pt x="404010" y="1626191"/>
                  <a:pt x="375666" y="1554784"/>
                  <a:pt x="356360" y="1479749"/>
                </a:cubicBezTo>
                <a:lnTo>
                  <a:pt x="350472" y="1448973"/>
                </a:lnTo>
                <a:lnTo>
                  <a:pt x="67995" y="1448973"/>
                </a:lnTo>
                <a:cubicBezTo>
                  <a:pt x="30442" y="1448973"/>
                  <a:pt x="0" y="1418531"/>
                  <a:pt x="0" y="1380978"/>
                </a:cubicBezTo>
                <a:lnTo>
                  <a:pt x="0" y="1109005"/>
                </a:lnTo>
                <a:cubicBezTo>
                  <a:pt x="0" y="1071452"/>
                  <a:pt x="30442" y="1041010"/>
                  <a:pt x="67995" y="1041010"/>
                </a:cubicBezTo>
                <a:lnTo>
                  <a:pt x="350425" y="1041010"/>
                </a:lnTo>
                <a:lnTo>
                  <a:pt x="400606" y="879354"/>
                </a:lnTo>
                <a:lnTo>
                  <a:pt x="461730" y="759955"/>
                </a:lnTo>
                <a:lnTo>
                  <a:pt x="258741" y="556966"/>
                </a:lnTo>
                <a:cubicBezTo>
                  <a:pt x="232187" y="530412"/>
                  <a:pt x="232187" y="487360"/>
                  <a:pt x="258741" y="460806"/>
                </a:cubicBezTo>
                <a:lnTo>
                  <a:pt x="451055" y="268492"/>
                </a:lnTo>
                <a:cubicBezTo>
                  <a:pt x="464332" y="255215"/>
                  <a:pt x="481734" y="248577"/>
                  <a:pt x="499135" y="248577"/>
                </a:cubicBezTo>
                <a:cubicBezTo>
                  <a:pt x="516536" y="248577"/>
                  <a:pt x="533938" y="255215"/>
                  <a:pt x="547215" y="268492"/>
                </a:cubicBezTo>
                <a:lnTo>
                  <a:pt x="743384" y="464662"/>
                </a:lnTo>
                <a:lnTo>
                  <a:pt x="858889" y="398273"/>
                </a:lnTo>
                <a:cubicBezTo>
                  <a:pt x="920488" y="368592"/>
                  <a:pt x="985822" y="345434"/>
                  <a:pt x="1053995" y="329697"/>
                </a:cubicBezTo>
                <a:lnTo>
                  <a:pt x="1060514" y="328576"/>
                </a:lnTo>
                <a:lnTo>
                  <a:pt x="1060514" y="67995"/>
                </a:lnTo>
                <a:cubicBezTo>
                  <a:pt x="1060514" y="30442"/>
                  <a:pt x="1090956" y="0"/>
                  <a:pt x="1128509" y="0"/>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a:extLst>
              <a:ext uri="{FF2B5EF4-FFF2-40B4-BE49-F238E27FC236}">
                <a16:creationId xmlns:a16="http://schemas.microsoft.com/office/drawing/2014/main" xmlns="" id="{71EB836B-B669-41A7-A455-1FD09B64EE17}"/>
              </a:ext>
            </a:extLst>
          </p:cNvPr>
          <p:cNvSpPr/>
          <p:nvPr/>
        </p:nvSpPr>
        <p:spPr>
          <a:xfrm>
            <a:off x="4367903" y="827277"/>
            <a:ext cx="1677637" cy="1677636"/>
          </a:xfrm>
          <a:custGeom>
            <a:avLst/>
            <a:gdLst>
              <a:gd name="connsiteX0" fmla="*/ 1128509 w 2489983"/>
              <a:gd name="connsiteY0" fmla="*/ 0 h 2489982"/>
              <a:gd name="connsiteX1" fmla="*/ 1400482 w 2489983"/>
              <a:gd name="connsiteY1" fmla="*/ 0 h 2489982"/>
              <a:gd name="connsiteX2" fmla="*/ 1468477 w 2489983"/>
              <a:gd name="connsiteY2" fmla="*/ 67995 h 2489982"/>
              <a:gd name="connsiteX3" fmla="*/ 1468477 w 2489983"/>
              <a:gd name="connsiteY3" fmla="*/ 329014 h 2489982"/>
              <a:gd name="connsiteX4" fmla="*/ 1500893 w 2489983"/>
              <a:gd name="connsiteY4" fmla="*/ 335216 h 2489982"/>
              <a:gd name="connsiteX5" fmla="*/ 1713884 w 2489983"/>
              <a:gd name="connsiteY5" fmla="*/ 419017 h 2489982"/>
              <a:gd name="connsiteX6" fmla="*/ 1762630 w 2489983"/>
              <a:gd name="connsiteY6" fmla="*/ 448631 h 2489982"/>
              <a:gd name="connsiteX7" fmla="*/ 1942769 w 2489983"/>
              <a:gd name="connsiteY7" fmla="*/ 268493 h 2489982"/>
              <a:gd name="connsiteX8" fmla="*/ 1990848 w 2489983"/>
              <a:gd name="connsiteY8" fmla="*/ 248577 h 2489982"/>
              <a:gd name="connsiteX9" fmla="*/ 2038928 w 2489983"/>
              <a:gd name="connsiteY9" fmla="*/ 268493 h 2489982"/>
              <a:gd name="connsiteX10" fmla="*/ 2231242 w 2489983"/>
              <a:gd name="connsiteY10" fmla="*/ 460806 h 2489982"/>
              <a:gd name="connsiteX11" fmla="*/ 2231242 w 2489983"/>
              <a:gd name="connsiteY11" fmla="*/ 556966 h 2489982"/>
              <a:gd name="connsiteX12" fmla="*/ 2053885 w 2489983"/>
              <a:gd name="connsiteY12" fmla="*/ 734323 h 2489982"/>
              <a:gd name="connsiteX13" fmla="*/ 2092109 w 2489983"/>
              <a:gd name="connsiteY13" fmla="*/ 797242 h 2489982"/>
              <a:gd name="connsiteX14" fmla="*/ 2175910 w 2489983"/>
              <a:gd name="connsiteY14" fmla="*/ 1010233 h 2489982"/>
              <a:gd name="connsiteX15" fmla="*/ 2181799 w 2489983"/>
              <a:gd name="connsiteY15" fmla="*/ 1041010 h 2489982"/>
              <a:gd name="connsiteX16" fmla="*/ 2421987 w 2489983"/>
              <a:gd name="connsiteY16" fmla="*/ 1041010 h 2489982"/>
              <a:gd name="connsiteX17" fmla="*/ 2489983 w 2489983"/>
              <a:gd name="connsiteY17" fmla="*/ 1109005 h 2489982"/>
              <a:gd name="connsiteX18" fmla="*/ 2489983 w 2489983"/>
              <a:gd name="connsiteY18" fmla="*/ 1380978 h 2489982"/>
              <a:gd name="connsiteX19" fmla="*/ 2421987 w 2489983"/>
              <a:gd name="connsiteY19" fmla="*/ 1448973 h 2489982"/>
              <a:gd name="connsiteX20" fmla="*/ 2181845 w 2489983"/>
              <a:gd name="connsiteY20" fmla="*/ 1448973 h 2489982"/>
              <a:gd name="connsiteX21" fmla="*/ 2131664 w 2489983"/>
              <a:gd name="connsiteY21" fmla="*/ 1610628 h 2489982"/>
              <a:gd name="connsiteX22" fmla="*/ 2069490 w 2489983"/>
              <a:gd name="connsiteY22" fmla="*/ 1732077 h 2489982"/>
              <a:gd name="connsiteX23" fmla="*/ 2045102 w 2489983"/>
              <a:gd name="connsiteY23" fmla="*/ 1766380 h 2489982"/>
              <a:gd name="connsiteX24" fmla="*/ 2211738 w 2489983"/>
              <a:gd name="connsiteY24" fmla="*/ 1933016 h 2489982"/>
              <a:gd name="connsiteX25" fmla="*/ 2211738 w 2489983"/>
              <a:gd name="connsiteY25" fmla="*/ 2029176 h 2489982"/>
              <a:gd name="connsiteX26" fmla="*/ 2019424 w 2489983"/>
              <a:gd name="connsiteY26" fmla="*/ 2221490 h 2489982"/>
              <a:gd name="connsiteX27" fmla="*/ 1923265 w 2489983"/>
              <a:gd name="connsiteY27" fmla="*/ 2221490 h 2489982"/>
              <a:gd name="connsiteX28" fmla="*/ 1749648 w 2489983"/>
              <a:gd name="connsiteY28" fmla="*/ 2047873 h 2489982"/>
              <a:gd name="connsiteX29" fmla="*/ 1673381 w 2489983"/>
              <a:gd name="connsiteY29" fmla="*/ 2091709 h 2489982"/>
              <a:gd name="connsiteX30" fmla="*/ 1478275 w 2489983"/>
              <a:gd name="connsiteY30" fmla="*/ 2160285 h 2489982"/>
              <a:gd name="connsiteX31" fmla="*/ 1468477 w 2489983"/>
              <a:gd name="connsiteY31" fmla="*/ 2161970 h 2489982"/>
              <a:gd name="connsiteX32" fmla="*/ 1468477 w 2489983"/>
              <a:gd name="connsiteY32" fmla="*/ 2421987 h 2489982"/>
              <a:gd name="connsiteX33" fmla="*/ 1400482 w 2489983"/>
              <a:gd name="connsiteY33" fmla="*/ 2489982 h 2489982"/>
              <a:gd name="connsiteX34" fmla="*/ 1128509 w 2489983"/>
              <a:gd name="connsiteY34" fmla="*/ 2489982 h 2489982"/>
              <a:gd name="connsiteX35" fmla="*/ 1060514 w 2489983"/>
              <a:gd name="connsiteY35" fmla="*/ 2421987 h 2489982"/>
              <a:gd name="connsiteX36" fmla="*/ 1060514 w 2489983"/>
              <a:gd name="connsiteY36" fmla="*/ 2160341 h 2489982"/>
              <a:gd name="connsiteX37" fmla="*/ 1031377 w 2489983"/>
              <a:gd name="connsiteY37" fmla="*/ 2154766 h 2489982"/>
              <a:gd name="connsiteX38" fmla="*/ 818386 w 2489983"/>
              <a:gd name="connsiteY38" fmla="*/ 2070965 h 2489982"/>
              <a:gd name="connsiteX39" fmla="*/ 755467 w 2489983"/>
              <a:gd name="connsiteY39" fmla="*/ 2032741 h 2489982"/>
              <a:gd name="connsiteX40" fmla="*/ 566719 w 2489983"/>
              <a:gd name="connsiteY40" fmla="*/ 2221490 h 2489982"/>
              <a:gd name="connsiteX41" fmla="*/ 470559 w 2489983"/>
              <a:gd name="connsiteY41" fmla="*/ 2221490 h 2489982"/>
              <a:gd name="connsiteX42" fmla="*/ 278245 w 2489983"/>
              <a:gd name="connsiteY42" fmla="*/ 2029176 h 2489982"/>
              <a:gd name="connsiteX43" fmla="*/ 278245 w 2489983"/>
              <a:gd name="connsiteY43" fmla="*/ 1933016 h 2489982"/>
              <a:gd name="connsiteX44" fmla="*/ 469775 w 2489983"/>
              <a:gd name="connsiteY44" fmla="*/ 1741486 h 2489982"/>
              <a:gd name="connsiteX45" fmla="*/ 440161 w 2489983"/>
              <a:gd name="connsiteY45" fmla="*/ 1692740 h 2489982"/>
              <a:gd name="connsiteX46" fmla="*/ 356360 w 2489983"/>
              <a:gd name="connsiteY46" fmla="*/ 1479749 h 2489982"/>
              <a:gd name="connsiteX47" fmla="*/ 350472 w 2489983"/>
              <a:gd name="connsiteY47" fmla="*/ 1448973 h 2489982"/>
              <a:gd name="connsiteX48" fmla="*/ 67995 w 2489983"/>
              <a:gd name="connsiteY48" fmla="*/ 1448973 h 2489982"/>
              <a:gd name="connsiteX49" fmla="*/ 0 w 2489983"/>
              <a:gd name="connsiteY49" fmla="*/ 1380978 h 2489982"/>
              <a:gd name="connsiteX50" fmla="*/ 0 w 2489983"/>
              <a:gd name="connsiteY50" fmla="*/ 1109005 h 2489982"/>
              <a:gd name="connsiteX51" fmla="*/ 67995 w 2489983"/>
              <a:gd name="connsiteY51" fmla="*/ 1041010 h 2489982"/>
              <a:gd name="connsiteX52" fmla="*/ 350425 w 2489983"/>
              <a:gd name="connsiteY52" fmla="*/ 1041010 h 2489982"/>
              <a:gd name="connsiteX53" fmla="*/ 400606 w 2489983"/>
              <a:gd name="connsiteY53" fmla="*/ 879354 h 2489982"/>
              <a:gd name="connsiteX54" fmla="*/ 461730 w 2489983"/>
              <a:gd name="connsiteY54" fmla="*/ 759955 h 2489982"/>
              <a:gd name="connsiteX55" fmla="*/ 258741 w 2489983"/>
              <a:gd name="connsiteY55" fmla="*/ 556966 h 2489982"/>
              <a:gd name="connsiteX56" fmla="*/ 258741 w 2489983"/>
              <a:gd name="connsiteY56" fmla="*/ 460806 h 2489982"/>
              <a:gd name="connsiteX57" fmla="*/ 451055 w 2489983"/>
              <a:gd name="connsiteY57" fmla="*/ 268492 h 2489982"/>
              <a:gd name="connsiteX58" fmla="*/ 499135 w 2489983"/>
              <a:gd name="connsiteY58" fmla="*/ 248577 h 2489982"/>
              <a:gd name="connsiteX59" fmla="*/ 547215 w 2489983"/>
              <a:gd name="connsiteY59" fmla="*/ 268492 h 2489982"/>
              <a:gd name="connsiteX60" fmla="*/ 743384 w 2489983"/>
              <a:gd name="connsiteY60" fmla="*/ 464662 h 2489982"/>
              <a:gd name="connsiteX61" fmla="*/ 858889 w 2489983"/>
              <a:gd name="connsiteY61" fmla="*/ 398273 h 2489982"/>
              <a:gd name="connsiteX62" fmla="*/ 1053995 w 2489983"/>
              <a:gd name="connsiteY62" fmla="*/ 329697 h 2489982"/>
              <a:gd name="connsiteX63" fmla="*/ 1060514 w 2489983"/>
              <a:gd name="connsiteY63" fmla="*/ 328576 h 2489982"/>
              <a:gd name="connsiteX64" fmla="*/ 1060514 w 2489983"/>
              <a:gd name="connsiteY64" fmla="*/ 67995 h 2489982"/>
              <a:gd name="connsiteX65" fmla="*/ 1128509 w 2489983"/>
              <a:gd name="connsiteY65" fmla="*/ 0 h 24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489983" h="2489982">
                <a:moveTo>
                  <a:pt x="1128509" y="0"/>
                </a:moveTo>
                <a:lnTo>
                  <a:pt x="1400482" y="0"/>
                </a:lnTo>
                <a:cubicBezTo>
                  <a:pt x="1438035" y="0"/>
                  <a:pt x="1468477" y="30442"/>
                  <a:pt x="1468477" y="67995"/>
                </a:cubicBezTo>
                <a:lnTo>
                  <a:pt x="1468477" y="329014"/>
                </a:lnTo>
                <a:lnTo>
                  <a:pt x="1500893" y="335216"/>
                </a:lnTo>
                <a:cubicBezTo>
                  <a:pt x="1575928" y="354522"/>
                  <a:pt x="1647335" y="382865"/>
                  <a:pt x="1713884" y="419017"/>
                </a:cubicBezTo>
                <a:lnTo>
                  <a:pt x="1762630" y="448631"/>
                </a:lnTo>
                <a:lnTo>
                  <a:pt x="1942769" y="268493"/>
                </a:lnTo>
                <a:cubicBezTo>
                  <a:pt x="1956046" y="255216"/>
                  <a:pt x="1973447" y="248577"/>
                  <a:pt x="1990848" y="248577"/>
                </a:cubicBezTo>
                <a:cubicBezTo>
                  <a:pt x="2008250" y="248577"/>
                  <a:pt x="2025651" y="255216"/>
                  <a:pt x="2038928" y="268493"/>
                </a:cubicBezTo>
                <a:lnTo>
                  <a:pt x="2231242" y="460806"/>
                </a:lnTo>
                <a:cubicBezTo>
                  <a:pt x="2257796" y="487360"/>
                  <a:pt x="2257796" y="530412"/>
                  <a:pt x="2231242" y="556966"/>
                </a:cubicBezTo>
                <a:lnTo>
                  <a:pt x="2053885" y="734323"/>
                </a:lnTo>
                <a:lnTo>
                  <a:pt x="2092109" y="797242"/>
                </a:lnTo>
                <a:cubicBezTo>
                  <a:pt x="2128261" y="863792"/>
                  <a:pt x="2156605" y="935199"/>
                  <a:pt x="2175910" y="1010233"/>
                </a:cubicBezTo>
                <a:lnTo>
                  <a:pt x="2181799" y="1041010"/>
                </a:lnTo>
                <a:lnTo>
                  <a:pt x="2421987" y="1041010"/>
                </a:lnTo>
                <a:cubicBezTo>
                  <a:pt x="2459541" y="1041010"/>
                  <a:pt x="2489983" y="1071452"/>
                  <a:pt x="2489983" y="1109005"/>
                </a:cubicBezTo>
                <a:lnTo>
                  <a:pt x="2489983" y="1380978"/>
                </a:lnTo>
                <a:cubicBezTo>
                  <a:pt x="2489983" y="1418531"/>
                  <a:pt x="2459541" y="1448973"/>
                  <a:pt x="2421987" y="1448973"/>
                </a:cubicBezTo>
                <a:lnTo>
                  <a:pt x="2181845" y="1448973"/>
                </a:lnTo>
                <a:lnTo>
                  <a:pt x="2131664" y="1610628"/>
                </a:lnTo>
                <a:cubicBezTo>
                  <a:pt x="2113839" y="1652771"/>
                  <a:pt x="2093026" y="1693343"/>
                  <a:pt x="2069490" y="1732077"/>
                </a:cubicBezTo>
                <a:lnTo>
                  <a:pt x="2045102" y="1766380"/>
                </a:lnTo>
                <a:lnTo>
                  <a:pt x="2211738" y="1933016"/>
                </a:lnTo>
                <a:cubicBezTo>
                  <a:pt x="2238292" y="1959570"/>
                  <a:pt x="2238292" y="2002622"/>
                  <a:pt x="2211738" y="2029176"/>
                </a:cubicBezTo>
                <a:lnTo>
                  <a:pt x="2019424" y="2221490"/>
                </a:lnTo>
                <a:cubicBezTo>
                  <a:pt x="1992870" y="2248044"/>
                  <a:pt x="1949819" y="2248044"/>
                  <a:pt x="1923265" y="2221490"/>
                </a:cubicBezTo>
                <a:lnTo>
                  <a:pt x="1749648" y="2047873"/>
                </a:lnTo>
                <a:lnTo>
                  <a:pt x="1673381" y="2091709"/>
                </a:lnTo>
                <a:cubicBezTo>
                  <a:pt x="1611782" y="2121391"/>
                  <a:pt x="1546448" y="2144548"/>
                  <a:pt x="1478275" y="2160285"/>
                </a:cubicBezTo>
                <a:lnTo>
                  <a:pt x="1468477" y="2161970"/>
                </a:lnTo>
                <a:lnTo>
                  <a:pt x="1468477" y="2421987"/>
                </a:lnTo>
                <a:cubicBezTo>
                  <a:pt x="1468477" y="2459540"/>
                  <a:pt x="1438035" y="2489982"/>
                  <a:pt x="1400482" y="2489982"/>
                </a:cubicBezTo>
                <a:lnTo>
                  <a:pt x="1128509" y="2489982"/>
                </a:lnTo>
                <a:cubicBezTo>
                  <a:pt x="1090956" y="2489982"/>
                  <a:pt x="1060514" y="2459540"/>
                  <a:pt x="1060514" y="2421987"/>
                </a:cubicBezTo>
                <a:lnTo>
                  <a:pt x="1060514" y="2160341"/>
                </a:lnTo>
                <a:lnTo>
                  <a:pt x="1031377" y="2154766"/>
                </a:lnTo>
                <a:cubicBezTo>
                  <a:pt x="956342" y="2135461"/>
                  <a:pt x="884935" y="2107117"/>
                  <a:pt x="818386" y="2070965"/>
                </a:cubicBezTo>
                <a:lnTo>
                  <a:pt x="755467" y="2032741"/>
                </a:lnTo>
                <a:lnTo>
                  <a:pt x="566719" y="2221490"/>
                </a:lnTo>
                <a:cubicBezTo>
                  <a:pt x="540165" y="2248044"/>
                  <a:pt x="497113" y="2248044"/>
                  <a:pt x="470559" y="2221490"/>
                </a:cubicBezTo>
                <a:lnTo>
                  <a:pt x="278245" y="2029176"/>
                </a:lnTo>
                <a:cubicBezTo>
                  <a:pt x="251691" y="2002622"/>
                  <a:pt x="251691" y="1959570"/>
                  <a:pt x="278245" y="1933016"/>
                </a:cubicBezTo>
                <a:lnTo>
                  <a:pt x="469775" y="1741486"/>
                </a:lnTo>
                <a:lnTo>
                  <a:pt x="440161" y="1692740"/>
                </a:lnTo>
                <a:cubicBezTo>
                  <a:pt x="404010" y="1626191"/>
                  <a:pt x="375666" y="1554784"/>
                  <a:pt x="356360" y="1479749"/>
                </a:cubicBezTo>
                <a:lnTo>
                  <a:pt x="350472" y="1448973"/>
                </a:lnTo>
                <a:lnTo>
                  <a:pt x="67995" y="1448973"/>
                </a:lnTo>
                <a:cubicBezTo>
                  <a:pt x="30442" y="1448973"/>
                  <a:pt x="0" y="1418531"/>
                  <a:pt x="0" y="1380978"/>
                </a:cubicBezTo>
                <a:lnTo>
                  <a:pt x="0" y="1109005"/>
                </a:lnTo>
                <a:cubicBezTo>
                  <a:pt x="0" y="1071452"/>
                  <a:pt x="30442" y="1041010"/>
                  <a:pt x="67995" y="1041010"/>
                </a:cubicBezTo>
                <a:lnTo>
                  <a:pt x="350425" y="1041010"/>
                </a:lnTo>
                <a:lnTo>
                  <a:pt x="400606" y="879354"/>
                </a:lnTo>
                <a:lnTo>
                  <a:pt x="461730" y="759955"/>
                </a:lnTo>
                <a:lnTo>
                  <a:pt x="258741" y="556966"/>
                </a:lnTo>
                <a:cubicBezTo>
                  <a:pt x="232187" y="530412"/>
                  <a:pt x="232187" y="487360"/>
                  <a:pt x="258741" y="460806"/>
                </a:cubicBezTo>
                <a:lnTo>
                  <a:pt x="451055" y="268492"/>
                </a:lnTo>
                <a:cubicBezTo>
                  <a:pt x="464332" y="255215"/>
                  <a:pt x="481734" y="248577"/>
                  <a:pt x="499135" y="248577"/>
                </a:cubicBezTo>
                <a:cubicBezTo>
                  <a:pt x="516536" y="248577"/>
                  <a:pt x="533938" y="255215"/>
                  <a:pt x="547215" y="268492"/>
                </a:cubicBezTo>
                <a:lnTo>
                  <a:pt x="743384" y="464662"/>
                </a:lnTo>
                <a:lnTo>
                  <a:pt x="858889" y="398273"/>
                </a:lnTo>
                <a:cubicBezTo>
                  <a:pt x="920488" y="368592"/>
                  <a:pt x="985822" y="345434"/>
                  <a:pt x="1053995" y="329697"/>
                </a:cubicBezTo>
                <a:lnTo>
                  <a:pt x="1060514" y="328576"/>
                </a:lnTo>
                <a:lnTo>
                  <a:pt x="1060514" y="67995"/>
                </a:lnTo>
                <a:cubicBezTo>
                  <a:pt x="1060514" y="30442"/>
                  <a:pt x="1090956" y="0"/>
                  <a:pt x="1128509"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Shape 110">
            <a:extLst>
              <a:ext uri="{FF2B5EF4-FFF2-40B4-BE49-F238E27FC236}">
                <a16:creationId xmlns:a16="http://schemas.microsoft.com/office/drawing/2014/main" xmlns="" id="{FD1971E2-73EE-42EB-AD92-6FB237A5D44C}"/>
              </a:ext>
            </a:extLst>
          </p:cNvPr>
          <p:cNvSpPr/>
          <p:nvPr/>
        </p:nvSpPr>
        <p:spPr>
          <a:xfrm rot="207651">
            <a:off x="6158630" y="880326"/>
            <a:ext cx="1677637" cy="1677636"/>
          </a:xfrm>
          <a:custGeom>
            <a:avLst/>
            <a:gdLst>
              <a:gd name="connsiteX0" fmla="*/ 1128509 w 2489983"/>
              <a:gd name="connsiteY0" fmla="*/ 0 h 2489982"/>
              <a:gd name="connsiteX1" fmla="*/ 1400482 w 2489983"/>
              <a:gd name="connsiteY1" fmla="*/ 0 h 2489982"/>
              <a:gd name="connsiteX2" fmla="*/ 1468477 w 2489983"/>
              <a:gd name="connsiteY2" fmla="*/ 67995 h 2489982"/>
              <a:gd name="connsiteX3" fmla="*/ 1468477 w 2489983"/>
              <a:gd name="connsiteY3" fmla="*/ 329014 h 2489982"/>
              <a:gd name="connsiteX4" fmla="*/ 1500893 w 2489983"/>
              <a:gd name="connsiteY4" fmla="*/ 335216 h 2489982"/>
              <a:gd name="connsiteX5" fmla="*/ 1713884 w 2489983"/>
              <a:gd name="connsiteY5" fmla="*/ 419017 h 2489982"/>
              <a:gd name="connsiteX6" fmla="*/ 1762630 w 2489983"/>
              <a:gd name="connsiteY6" fmla="*/ 448631 h 2489982"/>
              <a:gd name="connsiteX7" fmla="*/ 1942769 w 2489983"/>
              <a:gd name="connsiteY7" fmla="*/ 268493 h 2489982"/>
              <a:gd name="connsiteX8" fmla="*/ 1990848 w 2489983"/>
              <a:gd name="connsiteY8" fmla="*/ 248577 h 2489982"/>
              <a:gd name="connsiteX9" fmla="*/ 2038928 w 2489983"/>
              <a:gd name="connsiteY9" fmla="*/ 268493 h 2489982"/>
              <a:gd name="connsiteX10" fmla="*/ 2231242 w 2489983"/>
              <a:gd name="connsiteY10" fmla="*/ 460806 h 2489982"/>
              <a:gd name="connsiteX11" fmla="*/ 2231242 w 2489983"/>
              <a:gd name="connsiteY11" fmla="*/ 556966 h 2489982"/>
              <a:gd name="connsiteX12" fmla="*/ 2053885 w 2489983"/>
              <a:gd name="connsiteY12" fmla="*/ 734323 h 2489982"/>
              <a:gd name="connsiteX13" fmla="*/ 2092109 w 2489983"/>
              <a:gd name="connsiteY13" fmla="*/ 797242 h 2489982"/>
              <a:gd name="connsiteX14" fmla="*/ 2175910 w 2489983"/>
              <a:gd name="connsiteY14" fmla="*/ 1010233 h 2489982"/>
              <a:gd name="connsiteX15" fmla="*/ 2181799 w 2489983"/>
              <a:gd name="connsiteY15" fmla="*/ 1041010 h 2489982"/>
              <a:gd name="connsiteX16" fmla="*/ 2421987 w 2489983"/>
              <a:gd name="connsiteY16" fmla="*/ 1041010 h 2489982"/>
              <a:gd name="connsiteX17" fmla="*/ 2489983 w 2489983"/>
              <a:gd name="connsiteY17" fmla="*/ 1109005 h 2489982"/>
              <a:gd name="connsiteX18" fmla="*/ 2489983 w 2489983"/>
              <a:gd name="connsiteY18" fmla="*/ 1380978 h 2489982"/>
              <a:gd name="connsiteX19" fmla="*/ 2421987 w 2489983"/>
              <a:gd name="connsiteY19" fmla="*/ 1448973 h 2489982"/>
              <a:gd name="connsiteX20" fmla="*/ 2181845 w 2489983"/>
              <a:gd name="connsiteY20" fmla="*/ 1448973 h 2489982"/>
              <a:gd name="connsiteX21" fmla="*/ 2131664 w 2489983"/>
              <a:gd name="connsiteY21" fmla="*/ 1610628 h 2489982"/>
              <a:gd name="connsiteX22" fmla="*/ 2069490 w 2489983"/>
              <a:gd name="connsiteY22" fmla="*/ 1732077 h 2489982"/>
              <a:gd name="connsiteX23" fmla="*/ 2045102 w 2489983"/>
              <a:gd name="connsiteY23" fmla="*/ 1766380 h 2489982"/>
              <a:gd name="connsiteX24" fmla="*/ 2211738 w 2489983"/>
              <a:gd name="connsiteY24" fmla="*/ 1933016 h 2489982"/>
              <a:gd name="connsiteX25" fmla="*/ 2211738 w 2489983"/>
              <a:gd name="connsiteY25" fmla="*/ 2029176 h 2489982"/>
              <a:gd name="connsiteX26" fmla="*/ 2019424 w 2489983"/>
              <a:gd name="connsiteY26" fmla="*/ 2221490 h 2489982"/>
              <a:gd name="connsiteX27" fmla="*/ 1923265 w 2489983"/>
              <a:gd name="connsiteY27" fmla="*/ 2221490 h 2489982"/>
              <a:gd name="connsiteX28" fmla="*/ 1749648 w 2489983"/>
              <a:gd name="connsiteY28" fmla="*/ 2047873 h 2489982"/>
              <a:gd name="connsiteX29" fmla="*/ 1673381 w 2489983"/>
              <a:gd name="connsiteY29" fmla="*/ 2091709 h 2489982"/>
              <a:gd name="connsiteX30" fmla="*/ 1478275 w 2489983"/>
              <a:gd name="connsiteY30" fmla="*/ 2160285 h 2489982"/>
              <a:gd name="connsiteX31" fmla="*/ 1468477 w 2489983"/>
              <a:gd name="connsiteY31" fmla="*/ 2161970 h 2489982"/>
              <a:gd name="connsiteX32" fmla="*/ 1468477 w 2489983"/>
              <a:gd name="connsiteY32" fmla="*/ 2421987 h 2489982"/>
              <a:gd name="connsiteX33" fmla="*/ 1400482 w 2489983"/>
              <a:gd name="connsiteY33" fmla="*/ 2489982 h 2489982"/>
              <a:gd name="connsiteX34" fmla="*/ 1128509 w 2489983"/>
              <a:gd name="connsiteY34" fmla="*/ 2489982 h 2489982"/>
              <a:gd name="connsiteX35" fmla="*/ 1060514 w 2489983"/>
              <a:gd name="connsiteY35" fmla="*/ 2421987 h 2489982"/>
              <a:gd name="connsiteX36" fmla="*/ 1060514 w 2489983"/>
              <a:gd name="connsiteY36" fmla="*/ 2160341 h 2489982"/>
              <a:gd name="connsiteX37" fmla="*/ 1031377 w 2489983"/>
              <a:gd name="connsiteY37" fmla="*/ 2154766 h 2489982"/>
              <a:gd name="connsiteX38" fmla="*/ 818386 w 2489983"/>
              <a:gd name="connsiteY38" fmla="*/ 2070965 h 2489982"/>
              <a:gd name="connsiteX39" fmla="*/ 755467 w 2489983"/>
              <a:gd name="connsiteY39" fmla="*/ 2032741 h 2489982"/>
              <a:gd name="connsiteX40" fmla="*/ 566719 w 2489983"/>
              <a:gd name="connsiteY40" fmla="*/ 2221490 h 2489982"/>
              <a:gd name="connsiteX41" fmla="*/ 470559 w 2489983"/>
              <a:gd name="connsiteY41" fmla="*/ 2221490 h 2489982"/>
              <a:gd name="connsiteX42" fmla="*/ 278245 w 2489983"/>
              <a:gd name="connsiteY42" fmla="*/ 2029176 h 2489982"/>
              <a:gd name="connsiteX43" fmla="*/ 278245 w 2489983"/>
              <a:gd name="connsiteY43" fmla="*/ 1933016 h 2489982"/>
              <a:gd name="connsiteX44" fmla="*/ 469775 w 2489983"/>
              <a:gd name="connsiteY44" fmla="*/ 1741486 h 2489982"/>
              <a:gd name="connsiteX45" fmla="*/ 440161 w 2489983"/>
              <a:gd name="connsiteY45" fmla="*/ 1692740 h 2489982"/>
              <a:gd name="connsiteX46" fmla="*/ 356360 w 2489983"/>
              <a:gd name="connsiteY46" fmla="*/ 1479749 h 2489982"/>
              <a:gd name="connsiteX47" fmla="*/ 350472 w 2489983"/>
              <a:gd name="connsiteY47" fmla="*/ 1448973 h 2489982"/>
              <a:gd name="connsiteX48" fmla="*/ 67995 w 2489983"/>
              <a:gd name="connsiteY48" fmla="*/ 1448973 h 2489982"/>
              <a:gd name="connsiteX49" fmla="*/ 0 w 2489983"/>
              <a:gd name="connsiteY49" fmla="*/ 1380978 h 2489982"/>
              <a:gd name="connsiteX50" fmla="*/ 0 w 2489983"/>
              <a:gd name="connsiteY50" fmla="*/ 1109005 h 2489982"/>
              <a:gd name="connsiteX51" fmla="*/ 67995 w 2489983"/>
              <a:gd name="connsiteY51" fmla="*/ 1041010 h 2489982"/>
              <a:gd name="connsiteX52" fmla="*/ 350425 w 2489983"/>
              <a:gd name="connsiteY52" fmla="*/ 1041010 h 2489982"/>
              <a:gd name="connsiteX53" fmla="*/ 400606 w 2489983"/>
              <a:gd name="connsiteY53" fmla="*/ 879354 h 2489982"/>
              <a:gd name="connsiteX54" fmla="*/ 461730 w 2489983"/>
              <a:gd name="connsiteY54" fmla="*/ 759955 h 2489982"/>
              <a:gd name="connsiteX55" fmla="*/ 258741 w 2489983"/>
              <a:gd name="connsiteY55" fmla="*/ 556966 h 2489982"/>
              <a:gd name="connsiteX56" fmla="*/ 258741 w 2489983"/>
              <a:gd name="connsiteY56" fmla="*/ 460806 h 2489982"/>
              <a:gd name="connsiteX57" fmla="*/ 451055 w 2489983"/>
              <a:gd name="connsiteY57" fmla="*/ 268492 h 2489982"/>
              <a:gd name="connsiteX58" fmla="*/ 499135 w 2489983"/>
              <a:gd name="connsiteY58" fmla="*/ 248577 h 2489982"/>
              <a:gd name="connsiteX59" fmla="*/ 547215 w 2489983"/>
              <a:gd name="connsiteY59" fmla="*/ 268492 h 2489982"/>
              <a:gd name="connsiteX60" fmla="*/ 743384 w 2489983"/>
              <a:gd name="connsiteY60" fmla="*/ 464662 h 2489982"/>
              <a:gd name="connsiteX61" fmla="*/ 858889 w 2489983"/>
              <a:gd name="connsiteY61" fmla="*/ 398273 h 2489982"/>
              <a:gd name="connsiteX62" fmla="*/ 1053995 w 2489983"/>
              <a:gd name="connsiteY62" fmla="*/ 329697 h 2489982"/>
              <a:gd name="connsiteX63" fmla="*/ 1060514 w 2489983"/>
              <a:gd name="connsiteY63" fmla="*/ 328576 h 2489982"/>
              <a:gd name="connsiteX64" fmla="*/ 1060514 w 2489983"/>
              <a:gd name="connsiteY64" fmla="*/ 67995 h 2489982"/>
              <a:gd name="connsiteX65" fmla="*/ 1128509 w 2489983"/>
              <a:gd name="connsiteY65" fmla="*/ 0 h 24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489983" h="2489982">
                <a:moveTo>
                  <a:pt x="1128509" y="0"/>
                </a:moveTo>
                <a:lnTo>
                  <a:pt x="1400482" y="0"/>
                </a:lnTo>
                <a:cubicBezTo>
                  <a:pt x="1438035" y="0"/>
                  <a:pt x="1468477" y="30442"/>
                  <a:pt x="1468477" y="67995"/>
                </a:cubicBezTo>
                <a:lnTo>
                  <a:pt x="1468477" y="329014"/>
                </a:lnTo>
                <a:lnTo>
                  <a:pt x="1500893" y="335216"/>
                </a:lnTo>
                <a:cubicBezTo>
                  <a:pt x="1575928" y="354522"/>
                  <a:pt x="1647335" y="382865"/>
                  <a:pt x="1713884" y="419017"/>
                </a:cubicBezTo>
                <a:lnTo>
                  <a:pt x="1762630" y="448631"/>
                </a:lnTo>
                <a:lnTo>
                  <a:pt x="1942769" y="268493"/>
                </a:lnTo>
                <a:cubicBezTo>
                  <a:pt x="1956046" y="255216"/>
                  <a:pt x="1973447" y="248577"/>
                  <a:pt x="1990848" y="248577"/>
                </a:cubicBezTo>
                <a:cubicBezTo>
                  <a:pt x="2008250" y="248577"/>
                  <a:pt x="2025651" y="255216"/>
                  <a:pt x="2038928" y="268493"/>
                </a:cubicBezTo>
                <a:lnTo>
                  <a:pt x="2231242" y="460806"/>
                </a:lnTo>
                <a:cubicBezTo>
                  <a:pt x="2257796" y="487360"/>
                  <a:pt x="2257796" y="530412"/>
                  <a:pt x="2231242" y="556966"/>
                </a:cubicBezTo>
                <a:lnTo>
                  <a:pt x="2053885" y="734323"/>
                </a:lnTo>
                <a:lnTo>
                  <a:pt x="2092109" y="797242"/>
                </a:lnTo>
                <a:cubicBezTo>
                  <a:pt x="2128261" y="863792"/>
                  <a:pt x="2156605" y="935199"/>
                  <a:pt x="2175910" y="1010233"/>
                </a:cubicBezTo>
                <a:lnTo>
                  <a:pt x="2181799" y="1041010"/>
                </a:lnTo>
                <a:lnTo>
                  <a:pt x="2421987" y="1041010"/>
                </a:lnTo>
                <a:cubicBezTo>
                  <a:pt x="2459541" y="1041010"/>
                  <a:pt x="2489983" y="1071452"/>
                  <a:pt x="2489983" y="1109005"/>
                </a:cubicBezTo>
                <a:lnTo>
                  <a:pt x="2489983" y="1380978"/>
                </a:lnTo>
                <a:cubicBezTo>
                  <a:pt x="2489983" y="1418531"/>
                  <a:pt x="2459541" y="1448973"/>
                  <a:pt x="2421987" y="1448973"/>
                </a:cubicBezTo>
                <a:lnTo>
                  <a:pt x="2181845" y="1448973"/>
                </a:lnTo>
                <a:lnTo>
                  <a:pt x="2131664" y="1610628"/>
                </a:lnTo>
                <a:cubicBezTo>
                  <a:pt x="2113839" y="1652771"/>
                  <a:pt x="2093026" y="1693343"/>
                  <a:pt x="2069490" y="1732077"/>
                </a:cubicBezTo>
                <a:lnTo>
                  <a:pt x="2045102" y="1766380"/>
                </a:lnTo>
                <a:lnTo>
                  <a:pt x="2211738" y="1933016"/>
                </a:lnTo>
                <a:cubicBezTo>
                  <a:pt x="2238292" y="1959570"/>
                  <a:pt x="2238292" y="2002622"/>
                  <a:pt x="2211738" y="2029176"/>
                </a:cubicBezTo>
                <a:lnTo>
                  <a:pt x="2019424" y="2221490"/>
                </a:lnTo>
                <a:cubicBezTo>
                  <a:pt x="1992870" y="2248044"/>
                  <a:pt x="1949819" y="2248044"/>
                  <a:pt x="1923265" y="2221490"/>
                </a:cubicBezTo>
                <a:lnTo>
                  <a:pt x="1749648" y="2047873"/>
                </a:lnTo>
                <a:lnTo>
                  <a:pt x="1673381" y="2091709"/>
                </a:lnTo>
                <a:cubicBezTo>
                  <a:pt x="1611782" y="2121391"/>
                  <a:pt x="1546448" y="2144548"/>
                  <a:pt x="1478275" y="2160285"/>
                </a:cubicBezTo>
                <a:lnTo>
                  <a:pt x="1468477" y="2161970"/>
                </a:lnTo>
                <a:lnTo>
                  <a:pt x="1468477" y="2421987"/>
                </a:lnTo>
                <a:cubicBezTo>
                  <a:pt x="1468477" y="2459540"/>
                  <a:pt x="1438035" y="2489982"/>
                  <a:pt x="1400482" y="2489982"/>
                </a:cubicBezTo>
                <a:lnTo>
                  <a:pt x="1128509" y="2489982"/>
                </a:lnTo>
                <a:cubicBezTo>
                  <a:pt x="1090956" y="2489982"/>
                  <a:pt x="1060514" y="2459540"/>
                  <a:pt x="1060514" y="2421987"/>
                </a:cubicBezTo>
                <a:lnTo>
                  <a:pt x="1060514" y="2160341"/>
                </a:lnTo>
                <a:lnTo>
                  <a:pt x="1031377" y="2154766"/>
                </a:lnTo>
                <a:cubicBezTo>
                  <a:pt x="956342" y="2135461"/>
                  <a:pt x="884935" y="2107117"/>
                  <a:pt x="818386" y="2070965"/>
                </a:cubicBezTo>
                <a:lnTo>
                  <a:pt x="755467" y="2032741"/>
                </a:lnTo>
                <a:lnTo>
                  <a:pt x="566719" y="2221490"/>
                </a:lnTo>
                <a:cubicBezTo>
                  <a:pt x="540165" y="2248044"/>
                  <a:pt x="497113" y="2248044"/>
                  <a:pt x="470559" y="2221490"/>
                </a:cubicBezTo>
                <a:lnTo>
                  <a:pt x="278245" y="2029176"/>
                </a:lnTo>
                <a:cubicBezTo>
                  <a:pt x="251691" y="2002622"/>
                  <a:pt x="251691" y="1959570"/>
                  <a:pt x="278245" y="1933016"/>
                </a:cubicBezTo>
                <a:lnTo>
                  <a:pt x="469775" y="1741486"/>
                </a:lnTo>
                <a:lnTo>
                  <a:pt x="440161" y="1692740"/>
                </a:lnTo>
                <a:cubicBezTo>
                  <a:pt x="404010" y="1626191"/>
                  <a:pt x="375666" y="1554784"/>
                  <a:pt x="356360" y="1479749"/>
                </a:cubicBezTo>
                <a:lnTo>
                  <a:pt x="350472" y="1448973"/>
                </a:lnTo>
                <a:lnTo>
                  <a:pt x="67995" y="1448973"/>
                </a:lnTo>
                <a:cubicBezTo>
                  <a:pt x="30442" y="1448973"/>
                  <a:pt x="0" y="1418531"/>
                  <a:pt x="0" y="1380978"/>
                </a:cubicBezTo>
                <a:lnTo>
                  <a:pt x="0" y="1109005"/>
                </a:lnTo>
                <a:cubicBezTo>
                  <a:pt x="0" y="1071452"/>
                  <a:pt x="30442" y="1041010"/>
                  <a:pt x="67995" y="1041010"/>
                </a:cubicBezTo>
                <a:lnTo>
                  <a:pt x="350425" y="1041010"/>
                </a:lnTo>
                <a:lnTo>
                  <a:pt x="400606" y="879354"/>
                </a:lnTo>
                <a:lnTo>
                  <a:pt x="461730" y="759955"/>
                </a:lnTo>
                <a:lnTo>
                  <a:pt x="258741" y="556966"/>
                </a:lnTo>
                <a:cubicBezTo>
                  <a:pt x="232187" y="530412"/>
                  <a:pt x="232187" y="487360"/>
                  <a:pt x="258741" y="460806"/>
                </a:cubicBezTo>
                <a:lnTo>
                  <a:pt x="451055" y="268492"/>
                </a:lnTo>
                <a:cubicBezTo>
                  <a:pt x="464332" y="255215"/>
                  <a:pt x="481734" y="248577"/>
                  <a:pt x="499135" y="248577"/>
                </a:cubicBezTo>
                <a:cubicBezTo>
                  <a:pt x="516536" y="248577"/>
                  <a:pt x="533938" y="255215"/>
                  <a:pt x="547215" y="268492"/>
                </a:cubicBezTo>
                <a:lnTo>
                  <a:pt x="743384" y="464662"/>
                </a:lnTo>
                <a:lnTo>
                  <a:pt x="858889" y="398273"/>
                </a:lnTo>
                <a:cubicBezTo>
                  <a:pt x="920488" y="368592"/>
                  <a:pt x="985822" y="345434"/>
                  <a:pt x="1053995" y="329697"/>
                </a:cubicBezTo>
                <a:lnTo>
                  <a:pt x="1060514" y="328576"/>
                </a:lnTo>
                <a:lnTo>
                  <a:pt x="1060514" y="67995"/>
                </a:lnTo>
                <a:cubicBezTo>
                  <a:pt x="1060514" y="30442"/>
                  <a:pt x="1090956" y="0"/>
                  <a:pt x="11285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xmlns="" id="{9B327084-FB45-4CA0-92E8-66D20C33E79B}"/>
              </a:ext>
            </a:extLst>
          </p:cNvPr>
          <p:cNvSpPr/>
          <p:nvPr/>
        </p:nvSpPr>
        <p:spPr>
          <a:xfrm>
            <a:off x="4449489" y="2030173"/>
            <a:ext cx="3167208" cy="3257483"/>
          </a:xfrm>
          <a:prstGeom prst="ellipse">
            <a:avLst/>
          </a:prstGeom>
          <a:gradFill flip="none" rotWithShape="1">
            <a:gsLst>
              <a:gs pos="0">
                <a:schemeClr val="tx1"/>
              </a:gs>
              <a:gs pos="66000">
                <a:srgbClr val="818181">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Shape 112">
            <a:extLst>
              <a:ext uri="{FF2B5EF4-FFF2-40B4-BE49-F238E27FC236}">
                <a16:creationId xmlns:a16="http://schemas.microsoft.com/office/drawing/2014/main" xmlns="" id="{8116CB52-E5D5-4125-BEBC-537967CDEF4F}"/>
              </a:ext>
            </a:extLst>
          </p:cNvPr>
          <p:cNvSpPr/>
          <p:nvPr/>
        </p:nvSpPr>
        <p:spPr>
          <a:xfrm>
            <a:off x="4889188" y="2242723"/>
            <a:ext cx="2303394" cy="2303393"/>
          </a:xfrm>
          <a:custGeom>
            <a:avLst/>
            <a:gdLst>
              <a:gd name="connsiteX0" fmla="*/ 1196692 w 2489983"/>
              <a:gd name="connsiteY0" fmla="*/ 0 h 2489982"/>
              <a:gd name="connsiteX1" fmla="*/ 1293297 w 2489983"/>
              <a:gd name="connsiteY1" fmla="*/ 0 h 2489982"/>
              <a:gd name="connsiteX2" fmla="*/ 1448976 w 2489983"/>
              <a:gd name="connsiteY2" fmla="*/ 155679 h 2489982"/>
              <a:gd name="connsiteX3" fmla="*/ 1448976 w 2489983"/>
              <a:gd name="connsiteY3" fmla="*/ 317845 h 2489982"/>
              <a:gd name="connsiteX4" fmla="*/ 1527399 w 2489983"/>
              <a:gd name="connsiteY4" fmla="*/ 338010 h 2489982"/>
              <a:gd name="connsiteX5" fmla="*/ 1532107 w 2489983"/>
              <a:gd name="connsiteY5" fmla="*/ 339733 h 2489982"/>
              <a:gd name="connsiteX6" fmla="*/ 1612382 w 2489983"/>
              <a:gd name="connsiteY6" fmla="*/ 200692 h 2489982"/>
              <a:gd name="connsiteX7" fmla="*/ 1826721 w 2489983"/>
              <a:gd name="connsiteY7" fmla="*/ 143260 h 2489982"/>
              <a:gd name="connsiteX8" fmla="*/ 1908257 w 2489983"/>
              <a:gd name="connsiteY8" fmla="*/ 190335 h 2489982"/>
              <a:gd name="connsiteX9" fmla="*/ 1965689 w 2489983"/>
              <a:gd name="connsiteY9" fmla="*/ 404674 h 2489982"/>
              <a:gd name="connsiteX10" fmla="*/ 1883814 w 2489983"/>
              <a:gd name="connsiteY10" fmla="*/ 546486 h 2489982"/>
              <a:gd name="connsiteX11" fmla="*/ 1916517 w 2489983"/>
              <a:gd name="connsiteY11" fmla="*/ 573468 h 2489982"/>
              <a:gd name="connsiteX12" fmla="*/ 1943499 w 2489983"/>
              <a:gd name="connsiteY12" fmla="*/ 606171 h 2489982"/>
              <a:gd name="connsiteX13" fmla="*/ 2103036 w 2489983"/>
              <a:gd name="connsiteY13" fmla="*/ 514062 h 2489982"/>
              <a:gd name="connsiteX14" fmla="*/ 2289415 w 2489983"/>
              <a:gd name="connsiteY14" fmla="*/ 564002 h 2489982"/>
              <a:gd name="connsiteX15" fmla="*/ 2356958 w 2489983"/>
              <a:gd name="connsiteY15" fmla="*/ 680989 h 2489982"/>
              <a:gd name="connsiteX16" fmla="*/ 2307017 w 2489983"/>
              <a:gd name="connsiteY16" fmla="*/ 867368 h 2489982"/>
              <a:gd name="connsiteX17" fmla="*/ 2150252 w 2489983"/>
              <a:gd name="connsiteY17" fmla="*/ 957877 h 2489982"/>
              <a:gd name="connsiteX18" fmla="*/ 2151975 w 2489983"/>
              <a:gd name="connsiteY18" fmla="*/ 962586 h 2489982"/>
              <a:gd name="connsiteX19" fmla="*/ 2172140 w 2489983"/>
              <a:gd name="connsiteY19" fmla="*/ 1041010 h 2489982"/>
              <a:gd name="connsiteX20" fmla="*/ 2384409 w 2489983"/>
              <a:gd name="connsiteY20" fmla="*/ 1041010 h 2489982"/>
              <a:gd name="connsiteX21" fmla="*/ 2489983 w 2489983"/>
              <a:gd name="connsiteY21" fmla="*/ 1146583 h 2489982"/>
              <a:gd name="connsiteX22" fmla="*/ 2489983 w 2489983"/>
              <a:gd name="connsiteY22" fmla="*/ 1343400 h 2489982"/>
              <a:gd name="connsiteX23" fmla="*/ 2384409 w 2489983"/>
              <a:gd name="connsiteY23" fmla="*/ 1448973 h 2489982"/>
              <a:gd name="connsiteX24" fmla="*/ 2172140 w 2489983"/>
              <a:gd name="connsiteY24" fmla="*/ 1448973 h 2489982"/>
              <a:gd name="connsiteX25" fmla="*/ 2151975 w 2489983"/>
              <a:gd name="connsiteY25" fmla="*/ 1527396 h 2489982"/>
              <a:gd name="connsiteX26" fmla="*/ 2150251 w 2489983"/>
              <a:gd name="connsiteY26" fmla="*/ 1532107 h 2489982"/>
              <a:gd name="connsiteX27" fmla="*/ 2321833 w 2489983"/>
              <a:gd name="connsiteY27" fmla="*/ 1631169 h 2489982"/>
              <a:gd name="connsiteX28" fmla="*/ 2365511 w 2489983"/>
              <a:gd name="connsiteY28" fmla="*/ 1794176 h 2489982"/>
              <a:gd name="connsiteX29" fmla="*/ 2280858 w 2489983"/>
              <a:gd name="connsiteY29" fmla="*/ 1940798 h 2489982"/>
              <a:gd name="connsiteX30" fmla="*/ 2117852 w 2489983"/>
              <a:gd name="connsiteY30" fmla="*/ 1984475 h 2489982"/>
              <a:gd name="connsiteX31" fmla="*/ 1943499 w 2489983"/>
              <a:gd name="connsiteY31" fmla="*/ 1883812 h 2489982"/>
              <a:gd name="connsiteX32" fmla="*/ 1916517 w 2489983"/>
              <a:gd name="connsiteY32" fmla="*/ 1916514 h 2489982"/>
              <a:gd name="connsiteX33" fmla="*/ 1883811 w 2489983"/>
              <a:gd name="connsiteY33" fmla="*/ 1943499 h 2489982"/>
              <a:gd name="connsiteX34" fmla="*/ 1983246 w 2489983"/>
              <a:gd name="connsiteY34" fmla="*/ 2115725 h 2489982"/>
              <a:gd name="connsiteX35" fmla="*/ 1938669 w 2489983"/>
              <a:gd name="connsiteY35" fmla="*/ 2282087 h 2489982"/>
              <a:gd name="connsiteX36" fmla="*/ 1796301 w 2489983"/>
              <a:gd name="connsiteY36" fmla="*/ 2364283 h 2489982"/>
              <a:gd name="connsiteX37" fmla="*/ 1629939 w 2489983"/>
              <a:gd name="connsiteY37" fmla="*/ 2319707 h 2489982"/>
              <a:gd name="connsiteX38" fmla="*/ 1532103 w 2489983"/>
              <a:gd name="connsiteY38" fmla="*/ 2150251 h 2489982"/>
              <a:gd name="connsiteX39" fmla="*/ 1527399 w 2489983"/>
              <a:gd name="connsiteY39" fmla="*/ 2151973 h 2489982"/>
              <a:gd name="connsiteX40" fmla="*/ 1448976 w 2489983"/>
              <a:gd name="connsiteY40" fmla="*/ 2172137 h 2489982"/>
              <a:gd name="connsiteX41" fmla="*/ 1448976 w 2489983"/>
              <a:gd name="connsiteY41" fmla="*/ 2334303 h 2489982"/>
              <a:gd name="connsiteX42" fmla="*/ 1293297 w 2489983"/>
              <a:gd name="connsiteY42" fmla="*/ 2489982 h 2489982"/>
              <a:gd name="connsiteX43" fmla="*/ 1196692 w 2489983"/>
              <a:gd name="connsiteY43" fmla="*/ 2489982 h 2489982"/>
              <a:gd name="connsiteX44" fmla="*/ 1041013 w 2489983"/>
              <a:gd name="connsiteY44" fmla="*/ 2334303 h 2489982"/>
              <a:gd name="connsiteX45" fmla="*/ 1041013 w 2489983"/>
              <a:gd name="connsiteY45" fmla="*/ 2172137 h 2489982"/>
              <a:gd name="connsiteX46" fmla="*/ 962589 w 2489983"/>
              <a:gd name="connsiteY46" fmla="*/ 2151973 h 2489982"/>
              <a:gd name="connsiteX47" fmla="*/ 957880 w 2489983"/>
              <a:gd name="connsiteY47" fmla="*/ 2150249 h 2489982"/>
              <a:gd name="connsiteX48" fmla="*/ 877604 w 2489983"/>
              <a:gd name="connsiteY48" fmla="*/ 2289290 h 2489982"/>
              <a:gd name="connsiteX49" fmla="*/ 663265 w 2489983"/>
              <a:gd name="connsiteY49" fmla="*/ 2346722 h 2489982"/>
              <a:gd name="connsiteX50" fmla="*/ 581730 w 2489983"/>
              <a:gd name="connsiteY50" fmla="*/ 2299648 h 2489982"/>
              <a:gd name="connsiteX51" fmla="*/ 524298 w 2489983"/>
              <a:gd name="connsiteY51" fmla="*/ 2085309 h 2489982"/>
              <a:gd name="connsiteX52" fmla="*/ 606174 w 2489983"/>
              <a:gd name="connsiteY52" fmla="*/ 1943497 h 2489982"/>
              <a:gd name="connsiteX53" fmla="*/ 573471 w 2489983"/>
              <a:gd name="connsiteY53" fmla="*/ 1916514 h 2489982"/>
              <a:gd name="connsiteX54" fmla="*/ 546488 w 2489983"/>
              <a:gd name="connsiteY54" fmla="*/ 1883810 h 2489982"/>
              <a:gd name="connsiteX55" fmla="*/ 386949 w 2489983"/>
              <a:gd name="connsiteY55" fmla="*/ 1975920 h 2489982"/>
              <a:gd name="connsiteX56" fmla="*/ 200570 w 2489983"/>
              <a:gd name="connsiteY56" fmla="*/ 1925980 h 2489982"/>
              <a:gd name="connsiteX57" fmla="*/ 133027 w 2489983"/>
              <a:gd name="connsiteY57" fmla="*/ 1808993 h 2489982"/>
              <a:gd name="connsiteX58" fmla="*/ 182967 w 2489983"/>
              <a:gd name="connsiteY58" fmla="*/ 1622614 h 2489982"/>
              <a:gd name="connsiteX59" fmla="*/ 339736 w 2489983"/>
              <a:gd name="connsiteY59" fmla="*/ 1532104 h 2489982"/>
              <a:gd name="connsiteX60" fmla="*/ 338012 w 2489983"/>
              <a:gd name="connsiteY60" fmla="*/ 1527396 h 2489982"/>
              <a:gd name="connsiteX61" fmla="*/ 317848 w 2489983"/>
              <a:gd name="connsiteY61" fmla="*/ 1448973 h 2489982"/>
              <a:gd name="connsiteX62" fmla="*/ 105573 w 2489983"/>
              <a:gd name="connsiteY62" fmla="*/ 1448973 h 2489982"/>
              <a:gd name="connsiteX63" fmla="*/ 0 w 2489983"/>
              <a:gd name="connsiteY63" fmla="*/ 1343400 h 2489982"/>
              <a:gd name="connsiteX64" fmla="*/ 0 w 2489983"/>
              <a:gd name="connsiteY64" fmla="*/ 1146583 h 2489982"/>
              <a:gd name="connsiteX65" fmla="*/ 105573 w 2489983"/>
              <a:gd name="connsiteY65" fmla="*/ 1041010 h 2489982"/>
              <a:gd name="connsiteX66" fmla="*/ 317848 w 2489983"/>
              <a:gd name="connsiteY66" fmla="*/ 1041010 h 2489982"/>
              <a:gd name="connsiteX67" fmla="*/ 338012 w 2489983"/>
              <a:gd name="connsiteY67" fmla="*/ 962586 h 2489982"/>
              <a:gd name="connsiteX68" fmla="*/ 339735 w 2489983"/>
              <a:gd name="connsiteY68" fmla="*/ 957879 h 2489982"/>
              <a:gd name="connsiteX69" fmla="*/ 168148 w 2489983"/>
              <a:gd name="connsiteY69" fmla="*/ 858813 h 2489982"/>
              <a:gd name="connsiteX70" fmla="*/ 124470 w 2489983"/>
              <a:gd name="connsiteY70" fmla="*/ 695807 h 2489982"/>
              <a:gd name="connsiteX71" fmla="*/ 209123 w 2489983"/>
              <a:gd name="connsiteY71" fmla="*/ 549185 h 2489982"/>
              <a:gd name="connsiteX72" fmla="*/ 372129 w 2489983"/>
              <a:gd name="connsiteY72" fmla="*/ 505507 h 2489982"/>
              <a:gd name="connsiteX73" fmla="*/ 546487 w 2489983"/>
              <a:gd name="connsiteY73" fmla="*/ 606173 h 2489982"/>
              <a:gd name="connsiteX74" fmla="*/ 573471 w 2489983"/>
              <a:gd name="connsiteY74" fmla="*/ 573468 h 2489982"/>
              <a:gd name="connsiteX75" fmla="*/ 606171 w 2489983"/>
              <a:gd name="connsiteY75" fmla="*/ 546488 h 2489982"/>
              <a:gd name="connsiteX76" fmla="*/ 506733 w 2489983"/>
              <a:gd name="connsiteY76" fmla="*/ 374257 h 2489982"/>
              <a:gd name="connsiteX77" fmla="*/ 551309 w 2489983"/>
              <a:gd name="connsiteY77" fmla="*/ 207896 h 2489982"/>
              <a:gd name="connsiteX78" fmla="*/ 693678 w 2489983"/>
              <a:gd name="connsiteY78" fmla="*/ 125699 h 2489982"/>
              <a:gd name="connsiteX79" fmla="*/ 860039 w 2489983"/>
              <a:gd name="connsiteY79" fmla="*/ 170275 h 2489982"/>
              <a:gd name="connsiteX80" fmla="*/ 957877 w 2489983"/>
              <a:gd name="connsiteY80" fmla="*/ 339735 h 2489982"/>
              <a:gd name="connsiteX81" fmla="*/ 962589 w 2489983"/>
              <a:gd name="connsiteY81" fmla="*/ 338010 h 2489982"/>
              <a:gd name="connsiteX82" fmla="*/ 1041013 w 2489983"/>
              <a:gd name="connsiteY82" fmla="*/ 317845 h 2489982"/>
              <a:gd name="connsiteX83" fmla="*/ 1041013 w 2489983"/>
              <a:gd name="connsiteY83" fmla="*/ 155679 h 2489982"/>
              <a:gd name="connsiteX84" fmla="*/ 1196692 w 2489983"/>
              <a:gd name="connsiteY84" fmla="*/ 0 h 24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489983" h="2489982">
                <a:moveTo>
                  <a:pt x="1196692" y="0"/>
                </a:moveTo>
                <a:lnTo>
                  <a:pt x="1293297" y="0"/>
                </a:lnTo>
                <a:cubicBezTo>
                  <a:pt x="1379276" y="0"/>
                  <a:pt x="1448976" y="69700"/>
                  <a:pt x="1448976" y="155679"/>
                </a:cubicBezTo>
                <a:lnTo>
                  <a:pt x="1448976" y="317845"/>
                </a:lnTo>
                <a:lnTo>
                  <a:pt x="1527399" y="338010"/>
                </a:lnTo>
                <a:lnTo>
                  <a:pt x="1532107" y="339733"/>
                </a:lnTo>
                <a:lnTo>
                  <a:pt x="1612382" y="200692"/>
                </a:lnTo>
                <a:cubicBezTo>
                  <a:pt x="1655711" y="125645"/>
                  <a:pt x="1751674" y="99932"/>
                  <a:pt x="1826721" y="143260"/>
                </a:cubicBezTo>
                <a:lnTo>
                  <a:pt x="1908257" y="190335"/>
                </a:lnTo>
                <a:cubicBezTo>
                  <a:pt x="1983304" y="233663"/>
                  <a:pt x="2009017" y="329626"/>
                  <a:pt x="1965689" y="404674"/>
                </a:cubicBezTo>
                <a:lnTo>
                  <a:pt x="1883814" y="546486"/>
                </a:lnTo>
                <a:lnTo>
                  <a:pt x="1916517" y="573468"/>
                </a:lnTo>
                <a:lnTo>
                  <a:pt x="1943499" y="606171"/>
                </a:lnTo>
                <a:lnTo>
                  <a:pt x="2103036" y="514062"/>
                </a:lnTo>
                <a:cubicBezTo>
                  <a:pt x="2168294" y="476386"/>
                  <a:pt x="2251739" y="498745"/>
                  <a:pt x="2289415" y="564002"/>
                </a:cubicBezTo>
                <a:lnTo>
                  <a:pt x="2356958" y="680989"/>
                </a:lnTo>
                <a:cubicBezTo>
                  <a:pt x="2394634" y="746247"/>
                  <a:pt x="2372275" y="829692"/>
                  <a:pt x="2307017" y="867368"/>
                </a:cubicBezTo>
                <a:lnTo>
                  <a:pt x="2150252" y="957877"/>
                </a:lnTo>
                <a:lnTo>
                  <a:pt x="2151975" y="962586"/>
                </a:lnTo>
                <a:lnTo>
                  <a:pt x="2172140" y="1041010"/>
                </a:lnTo>
                <a:lnTo>
                  <a:pt x="2384409" y="1041010"/>
                </a:lnTo>
                <a:cubicBezTo>
                  <a:pt x="2442715" y="1041010"/>
                  <a:pt x="2489983" y="1088277"/>
                  <a:pt x="2489983" y="1146583"/>
                </a:cubicBezTo>
                <a:lnTo>
                  <a:pt x="2489983" y="1343400"/>
                </a:lnTo>
                <a:cubicBezTo>
                  <a:pt x="2489983" y="1401706"/>
                  <a:pt x="2442715" y="1448973"/>
                  <a:pt x="2384409" y="1448973"/>
                </a:cubicBezTo>
                <a:lnTo>
                  <a:pt x="2172140" y="1448973"/>
                </a:lnTo>
                <a:lnTo>
                  <a:pt x="2151975" y="1527396"/>
                </a:lnTo>
                <a:lnTo>
                  <a:pt x="2150251" y="1532107"/>
                </a:lnTo>
                <a:lnTo>
                  <a:pt x="2321833" y="1631169"/>
                </a:lnTo>
                <a:cubicBezTo>
                  <a:pt x="2378908" y="1664121"/>
                  <a:pt x="2398463" y="1737101"/>
                  <a:pt x="2365511" y="1794176"/>
                </a:cubicBezTo>
                <a:lnTo>
                  <a:pt x="2280858" y="1940798"/>
                </a:lnTo>
                <a:cubicBezTo>
                  <a:pt x="2247906" y="1997873"/>
                  <a:pt x="2174926" y="2017427"/>
                  <a:pt x="2117852" y="1984475"/>
                </a:cubicBezTo>
                <a:lnTo>
                  <a:pt x="1943499" y="1883812"/>
                </a:lnTo>
                <a:lnTo>
                  <a:pt x="1916517" y="1916514"/>
                </a:lnTo>
                <a:lnTo>
                  <a:pt x="1883811" y="1943499"/>
                </a:lnTo>
                <a:lnTo>
                  <a:pt x="1983246" y="2115725"/>
                </a:lnTo>
                <a:cubicBezTo>
                  <a:pt x="2016876" y="2173974"/>
                  <a:pt x="1996918" y="2248457"/>
                  <a:pt x="1938669" y="2282087"/>
                </a:cubicBezTo>
                <a:lnTo>
                  <a:pt x="1796301" y="2364283"/>
                </a:lnTo>
                <a:cubicBezTo>
                  <a:pt x="1738052" y="2397913"/>
                  <a:pt x="1663569" y="2377956"/>
                  <a:pt x="1629939" y="2319707"/>
                </a:cubicBezTo>
                <a:lnTo>
                  <a:pt x="1532103" y="2150251"/>
                </a:lnTo>
                <a:lnTo>
                  <a:pt x="1527399" y="2151973"/>
                </a:lnTo>
                <a:lnTo>
                  <a:pt x="1448976" y="2172137"/>
                </a:lnTo>
                <a:lnTo>
                  <a:pt x="1448976" y="2334303"/>
                </a:lnTo>
                <a:cubicBezTo>
                  <a:pt x="1448976" y="2420282"/>
                  <a:pt x="1379276" y="2489982"/>
                  <a:pt x="1293297" y="2489982"/>
                </a:cubicBezTo>
                <a:lnTo>
                  <a:pt x="1196692" y="2489982"/>
                </a:lnTo>
                <a:cubicBezTo>
                  <a:pt x="1110713" y="2489982"/>
                  <a:pt x="1041013" y="2420282"/>
                  <a:pt x="1041013" y="2334303"/>
                </a:cubicBezTo>
                <a:lnTo>
                  <a:pt x="1041013" y="2172137"/>
                </a:lnTo>
                <a:lnTo>
                  <a:pt x="962589" y="2151973"/>
                </a:lnTo>
                <a:lnTo>
                  <a:pt x="957880" y="2150249"/>
                </a:lnTo>
                <a:lnTo>
                  <a:pt x="877604" y="2289290"/>
                </a:lnTo>
                <a:cubicBezTo>
                  <a:pt x="834276" y="2364338"/>
                  <a:pt x="738313" y="2390051"/>
                  <a:pt x="663265" y="2346722"/>
                </a:cubicBezTo>
                <a:lnTo>
                  <a:pt x="581730" y="2299648"/>
                </a:lnTo>
                <a:cubicBezTo>
                  <a:pt x="506683" y="2256319"/>
                  <a:pt x="480970" y="2160356"/>
                  <a:pt x="524298" y="2085309"/>
                </a:cubicBezTo>
                <a:lnTo>
                  <a:pt x="606174" y="1943497"/>
                </a:lnTo>
                <a:lnTo>
                  <a:pt x="573471" y="1916514"/>
                </a:lnTo>
                <a:lnTo>
                  <a:pt x="546488" y="1883810"/>
                </a:lnTo>
                <a:lnTo>
                  <a:pt x="386949" y="1975920"/>
                </a:lnTo>
                <a:cubicBezTo>
                  <a:pt x="321691" y="2013597"/>
                  <a:pt x="238246" y="1991238"/>
                  <a:pt x="200570" y="1925980"/>
                </a:cubicBezTo>
                <a:lnTo>
                  <a:pt x="133027" y="1808993"/>
                </a:lnTo>
                <a:cubicBezTo>
                  <a:pt x="95351" y="1743736"/>
                  <a:pt x="117710" y="1660291"/>
                  <a:pt x="182967" y="1622614"/>
                </a:cubicBezTo>
                <a:lnTo>
                  <a:pt x="339736" y="1532104"/>
                </a:lnTo>
                <a:lnTo>
                  <a:pt x="338012" y="1527396"/>
                </a:lnTo>
                <a:lnTo>
                  <a:pt x="317848" y="1448973"/>
                </a:lnTo>
                <a:lnTo>
                  <a:pt x="105573" y="1448973"/>
                </a:lnTo>
                <a:cubicBezTo>
                  <a:pt x="47267" y="1448973"/>
                  <a:pt x="0" y="1401706"/>
                  <a:pt x="0" y="1343400"/>
                </a:cubicBezTo>
                <a:lnTo>
                  <a:pt x="0" y="1146583"/>
                </a:lnTo>
                <a:cubicBezTo>
                  <a:pt x="0" y="1088277"/>
                  <a:pt x="47267" y="1041010"/>
                  <a:pt x="105573" y="1041010"/>
                </a:cubicBezTo>
                <a:lnTo>
                  <a:pt x="317848" y="1041010"/>
                </a:lnTo>
                <a:lnTo>
                  <a:pt x="338012" y="962586"/>
                </a:lnTo>
                <a:lnTo>
                  <a:pt x="339735" y="957879"/>
                </a:lnTo>
                <a:lnTo>
                  <a:pt x="168148" y="858813"/>
                </a:lnTo>
                <a:cubicBezTo>
                  <a:pt x="111073" y="825861"/>
                  <a:pt x="91518" y="752882"/>
                  <a:pt x="124470" y="695807"/>
                </a:cubicBezTo>
                <a:lnTo>
                  <a:pt x="209123" y="549185"/>
                </a:lnTo>
                <a:cubicBezTo>
                  <a:pt x="242075" y="492110"/>
                  <a:pt x="315055" y="472555"/>
                  <a:pt x="372129" y="505507"/>
                </a:cubicBezTo>
                <a:lnTo>
                  <a:pt x="546487" y="606173"/>
                </a:lnTo>
                <a:lnTo>
                  <a:pt x="573471" y="573468"/>
                </a:lnTo>
                <a:lnTo>
                  <a:pt x="606171" y="546488"/>
                </a:lnTo>
                <a:lnTo>
                  <a:pt x="506733" y="374257"/>
                </a:lnTo>
                <a:cubicBezTo>
                  <a:pt x="473103" y="316008"/>
                  <a:pt x="493061" y="241526"/>
                  <a:pt x="551309" y="207896"/>
                </a:cubicBezTo>
                <a:lnTo>
                  <a:pt x="693678" y="125699"/>
                </a:lnTo>
                <a:cubicBezTo>
                  <a:pt x="751927" y="92069"/>
                  <a:pt x="826409" y="112027"/>
                  <a:pt x="860039" y="170275"/>
                </a:cubicBezTo>
                <a:lnTo>
                  <a:pt x="957877" y="339735"/>
                </a:lnTo>
                <a:lnTo>
                  <a:pt x="962589" y="338010"/>
                </a:lnTo>
                <a:lnTo>
                  <a:pt x="1041013" y="317845"/>
                </a:lnTo>
                <a:lnTo>
                  <a:pt x="1041013" y="155679"/>
                </a:lnTo>
                <a:cubicBezTo>
                  <a:pt x="1041013" y="69700"/>
                  <a:pt x="1110713" y="0"/>
                  <a:pt x="1196692"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Oval 113">
            <a:extLst>
              <a:ext uri="{FF2B5EF4-FFF2-40B4-BE49-F238E27FC236}">
                <a16:creationId xmlns:a16="http://schemas.microsoft.com/office/drawing/2014/main" xmlns="" id="{918EC620-73DB-461F-801C-5244FB28F8F9}"/>
              </a:ext>
            </a:extLst>
          </p:cNvPr>
          <p:cNvSpPr/>
          <p:nvPr/>
        </p:nvSpPr>
        <p:spPr>
          <a:xfrm>
            <a:off x="5387096" y="2729563"/>
            <a:ext cx="1374350" cy="1374350"/>
          </a:xfrm>
          <a:prstGeom prst="ellipse">
            <a:avLst/>
          </a:prstGeom>
          <a:gradFill>
            <a:gsLst>
              <a:gs pos="0">
                <a:srgbClr val="7E7E7E"/>
              </a:gs>
              <a:gs pos="99000">
                <a:srgbClr val="C5C5C5"/>
              </a:gs>
            </a:gsLst>
            <a:lin ang="0" scaled="1"/>
          </a:gradFill>
          <a:ln>
            <a:gradFill>
              <a:gsLst>
                <a:gs pos="5000">
                  <a:schemeClr val="accent1">
                    <a:lumMod val="5000"/>
                    <a:lumOff val="95000"/>
                    <a:alpha val="0"/>
                  </a:schemeClr>
                </a:gs>
                <a:gs pos="100000">
                  <a:schemeClr val="tx1">
                    <a:lumMod val="95000"/>
                    <a:lumOff val="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xmlns="" id="{0B890E19-954E-48A1-B3F5-91D3A675AB9A}"/>
              </a:ext>
            </a:extLst>
          </p:cNvPr>
          <p:cNvSpPr/>
          <p:nvPr/>
        </p:nvSpPr>
        <p:spPr>
          <a:xfrm>
            <a:off x="7532745" y="2845545"/>
            <a:ext cx="894234" cy="894234"/>
          </a:xfrm>
          <a:prstGeom prst="ellipse">
            <a:avLst/>
          </a:prstGeom>
          <a:gradFill>
            <a:gsLst>
              <a:gs pos="0">
                <a:srgbClr val="008080"/>
              </a:gs>
              <a:gs pos="99000">
                <a:srgbClr val="009999"/>
              </a:gs>
            </a:gsLst>
            <a:lin ang="0" scaled="1"/>
          </a:gradFill>
          <a:ln>
            <a:gradFill>
              <a:gsLst>
                <a:gs pos="5000">
                  <a:schemeClr val="accent1">
                    <a:lumMod val="5000"/>
                    <a:lumOff val="95000"/>
                    <a:alpha val="0"/>
                  </a:schemeClr>
                </a:gs>
                <a:gs pos="100000">
                  <a:schemeClr val="tx1">
                    <a:lumMod val="95000"/>
                    <a:lumOff val="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xmlns="" id="{A4E908D2-7BF1-4186-851B-4556DD1C8A98}"/>
              </a:ext>
            </a:extLst>
          </p:cNvPr>
          <p:cNvSpPr/>
          <p:nvPr/>
        </p:nvSpPr>
        <p:spPr>
          <a:xfrm>
            <a:off x="6755046" y="4531797"/>
            <a:ext cx="894234" cy="894234"/>
          </a:xfrm>
          <a:prstGeom prst="ellipse">
            <a:avLst/>
          </a:prstGeom>
          <a:noFill/>
          <a:ln>
            <a:gradFill>
              <a:gsLst>
                <a:gs pos="5000">
                  <a:schemeClr val="accent1">
                    <a:lumMod val="5000"/>
                    <a:lumOff val="95000"/>
                    <a:alpha val="0"/>
                  </a:schemeClr>
                </a:gs>
                <a:gs pos="100000">
                  <a:schemeClr val="tx1">
                    <a:lumMod val="95000"/>
                    <a:lumOff val="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xmlns="" id="{D6380384-FC9A-44A1-B31B-629B7D0069C2}"/>
              </a:ext>
            </a:extLst>
          </p:cNvPr>
          <p:cNvSpPr/>
          <p:nvPr/>
        </p:nvSpPr>
        <p:spPr>
          <a:xfrm>
            <a:off x="6550331" y="1272027"/>
            <a:ext cx="894234" cy="894234"/>
          </a:xfrm>
          <a:prstGeom prst="ellipse">
            <a:avLst/>
          </a:prstGeom>
          <a:gradFill>
            <a:gsLst>
              <a:gs pos="0">
                <a:srgbClr val="FF0066"/>
              </a:gs>
              <a:gs pos="99000">
                <a:srgbClr val="CC0099"/>
              </a:gs>
            </a:gsLst>
            <a:lin ang="0" scaled="1"/>
          </a:gradFill>
          <a:ln>
            <a:gradFill>
              <a:gsLst>
                <a:gs pos="5000">
                  <a:schemeClr val="accent1">
                    <a:lumMod val="5000"/>
                    <a:lumOff val="95000"/>
                    <a:alpha val="0"/>
                  </a:schemeClr>
                </a:gs>
                <a:gs pos="100000">
                  <a:schemeClr val="tx1">
                    <a:lumMod val="95000"/>
                    <a:lumOff val="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xmlns="" id="{44C335DA-CFBB-40B4-B637-AB3A8847AD0B}"/>
              </a:ext>
            </a:extLst>
          </p:cNvPr>
          <p:cNvSpPr/>
          <p:nvPr/>
        </p:nvSpPr>
        <p:spPr>
          <a:xfrm>
            <a:off x="4759604" y="1218978"/>
            <a:ext cx="894234" cy="894234"/>
          </a:xfrm>
          <a:prstGeom prst="ellipse">
            <a:avLst/>
          </a:prstGeom>
          <a:gradFill>
            <a:gsLst>
              <a:gs pos="0">
                <a:srgbClr val="008000"/>
              </a:gs>
              <a:gs pos="99000">
                <a:srgbClr val="00CC66"/>
              </a:gs>
            </a:gsLst>
            <a:lin ang="0" scaled="1"/>
          </a:gradFill>
          <a:ln>
            <a:gradFill>
              <a:gsLst>
                <a:gs pos="5000">
                  <a:schemeClr val="accent1">
                    <a:lumMod val="5000"/>
                    <a:lumOff val="95000"/>
                    <a:alpha val="0"/>
                  </a:schemeClr>
                </a:gs>
                <a:gs pos="100000">
                  <a:schemeClr val="tx1">
                    <a:lumMod val="95000"/>
                    <a:lumOff val="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xmlns="" id="{3C797775-C2BC-418A-8FB3-7B13D355724F}"/>
              </a:ext>
            </a:extLst>
          </p:cNvPr>
          <p:cNvSpPr/>
          <p:nvPr/>
        </p:nvSpPr>
        <p:spPr>
          <a:xfrm>
            <a:off x="3678465" y="2497058"/>
            <a:ext cx="894234" cy="894234"/>
          </a:xfrm>
          <a:prstGeom prst="ellipse">
            <a:avLst/>
          </a:prstGeom>
          <a:gradFill>
            <a:gsLst>
              <a:gs pos="0">
                <a:srgbClr val="800080"/>
              </a:gs>
              <a:gs pos="99000">
                <a:srgbClr val="CC00CC"/>
              </a:gs>
            </a:gsLst>
            <a:lin ang="0" scaled="1"/>
          </a:gradFill>
          <a:ln>
            <a:gradFill>
              <a:gsLst>
                <a:gs pos="5000">
                  <a:schemeClr val="accent1">
                    <a:lumMod val="5000"/>
                    <a:lumOff val="95000"/>
                    <a:alpha val="0"/>
                  </a:schemeClr>
                </a:gs>
                <a:gs pos="100000">
                  <a:schemeClr val="tx1">
                    <a:lumMod val="95000"/>
                    <a:lumOff val="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xmlns="" id="{D3DE879F-79A3-406A-9CF4-BBF9B24E88E8}"/>
              </a:ext>
            </a:extLst>
          </p:cNvPr>
          <p:cNvSpPr/>
          <p:nvPr/>
        </p:nvSpPr>
        <p:spPr>
          <a:xfrm>
            <a:off x="4544631" y="4575074"/>
            <a:ext cx="894234" cy="894234"/>
          </a:xfrm>
          <a:prstGeom prst="ellipse">
            <a:avLst/>
          </a:prstGeom>
          <a:gradFill>
            <a:gsLst>
              <a:gs pos="0">
                <a:srgbClr val="003399"/>
              </a:gs>
              <a:gs pos="99000">
                <a:srgbClr val="0099FF"/>
              </a:gs>
            </a:gsLst>
            <a:lin ang="0" scaled="1"/>
          </a:gradFill>
          <a:ln>
            <a:gradFill>
              <a:gsLst>
                <a:gs pos="5000">
                  <a:schemeClr val="accent1">
                    <a:lumMod val="5000"/>
                    <a:lumOff val="95000"/>
                    <a:alpha val="0"/>
                  </a:schemeClr>
                </a:gs>
                <a:gs pos="100000">
                  <a:schemeClr val="tx1">
                    <a:lumMod val="95000"/>
                    <a:lumOff val="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TextBox 126">
            <a:extLst>
              <a:ext uri="{FF2B5EF4-FFF2-40B4-BE49-F238E27FC236}">
                <a16:creationId xmlns:a16="http://schemas.microsoft.com/office/drawing/2014/main" xmlns="" id="{C156DAC4-A086-439E-BCCE-3B2312CB5AEA}"/>
              </a:ext>
            </a:extLst>
          </p:cNvPr>
          <p:cNvSpPr txBox="1"/>
          <p:nvPr/>
        </p:nvSpPr>
        <p:spPr>
          <a:xfrm>
            <a:off x="5254855" y="3120342"/>
            <a:ext cx="1669459" cy="523220"/>
          </a:xfrm>
          <a:prstGeom prst="rect">
            <a:avLst/>
          </a:prstGeom>
          <a:noFill/>
        </p:spPr>
        <p:txBody>
          <a:bodyPr wrap="square" rtlCol="0">
            <a:spAutoFit/>
          </a:bodyPr>
          <a:lstStyle/>
          <a:p>
            <a:pPr algn="ctr"/>
            <a:r>
              <a:rPr lang="en-US" sz="1400" b="1" dirty="0" smtClean="0">
                <a:solidFill>
                  <a:srgbClr val="0000CC"/>
                </a:solidFill>
                <a:latin typeface="Century Gothic" panose="020B0502020202020204" pitchFamily="34" charset="0"/>
              </a:rPr>
              <a:t>Car Racing </a:t>
            </a:r>
            <a:r>
              <a:rPr lang="en-US" sz="1400" b="1" dirty="0" smtClean="0">
                <a:solidFill>
                  <a:srgbClr val="0000CC"/>
                </a:solidFill>
                <a:latin typeface="Century Gothic" panose="020B0502020202020204" pitchFamily="34" charset="0"/>
              </a:rPr>
              <a:t> Game</a:t>
            </a:r>
            <a:endParaRPr lang="en-US" sz="1400" b="1" dirty="0">
              <a:solidFill>
                <a:srgbClr val="0000CC"/>
              </a:solidFill>
              <a:latin typeface="Century Gothic" panose="020B0502020202020204" pitchFamily="34" charset="0"/>
            </a:endParaRPr>
          </a:p>
        </p:txBody>
      </p:sp>
      <p:sp>
        <p:nvSpPr>
          <p:cNvPr id="128" name="Arc 127">
            <a:extLst>
              <a:ext uri="{FF2B5EF4-FFF2-40B4-BE49-F238E27FC236}">
                <a16:creationId xmlns:a16="http://schemas.microsoft.com/office/drawing/2014/main" xmlns="" id="{7516F0A4-FAF8-4E70-B5BA-C66ADE157E5F}"/>
              </a:ext>
            </a:extLst>
          </p:cNvPr>
          <p:cNvSpPr/>
          <p:nvPr/>
        </p:nvSpPr>
        <p:spPr>
          <a:xfrm>
            <a:off x="6961990" y="2267564"/>
            <a:ext cx="2055241" cy="2055241"/>
          </a:xfrm>
          <a:prstGeom prst="arc">
            <a:avLst>
              <a:gd name="adj1" fmla="val 16159904"/>
              <a:gd name="adj2" fmla="val 3946344"/>
            </a:avLst>
          </a:prstGeom>
          <a:ln>
            <a:solidFill>
              <a:schemeClr val="bg1"/>
            </a:solidFill>
            <a:prstDash val="dash"/>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 name="Arc 128">
            <a:extLst>
              <a:ext uri="{FF2B5EF4-FFF2-40B4-BE49-F238E27FC236}">
                <a16:creationId xmlns:a16="http://schemas.microsoft.com/office/drawing/2014/main" xmlns="" id="{D2103BB6-AA6D-4C9F-AB61-FBD3956A2B01}"/>
              </a:ext>
            </a:extLst>
          </p:cNvPr>
          <p:cNvSpPr/>
          <p:nvPr/>
        </p:nvSpPr>
        <p:spPr>
          <a:xfrm rot="1521764">
            <a:off x="6203222" y="3962120"/>
            <a:ext cx="2055241" cy="2055241"/>
          </a:xfrm>
          <a:prstGeom prst="arc">
            <a:avLst>
              <a:gd name="adj1" fmla="val 17770643"/>
              <a:gd name="adj2" fmla="val 8456557"/>
            </a:avLst>
          </a:prstGeom>
          <a:ln>
            <a:solidFill>
              <a:schemeClr val="bg1"/>
            </a:solidFill>
            <a:prstDash val="dash"/>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0" name="Arc 129">
            <a:extLst>
              <a:ext uri="{FF2B5EF4-FFF2-40B4-BE49-F238E27FC236}">
                <a16:creationId xmlns:a16="http://schemas.microsoft.com/office/drawing/2014/main" xmlns="" id="{7A9CE8E8-3CED-4EDA-B716-15FBF3DFFD5A}"/>
              </a:ext>
            </a:extLst>
          </p:cNvPr>
          <p:cNvSpPr/>
          <p:nvPr/>
        </p:nvSpPr>
        <p:spPr>
          <a:xfrm rot="4619096">
            <a:off x="3955340" y="4005336"/>
            <a:ext cx="2055241" cy="2055241"/>
          </a:xfrm>
          <a:prstGeom prst="arc">
            <a:avLst>
              <a:gd name="adj1" fmla="val 17710240"/>
              <a:gd name="adj2" fmla="val 8419338"/>
            </a:avLst>
          </a:prstGeom>
          <a:ln>
            <a:solidFill>
              <a:schemeClr val="bg1"/>
            </a:solidFill>
            <a:prstDash val="dash"/>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1" name="Arc 130">
            <a:extLst>
              <a:ext uri="{FF2B5EF4-FFF2-40B4-BE49-F238E27FC236}">
                <a16:creationId xmlns:a16="http://schemas.microsoft.com/office/drawing/2014/main" xmlns="" id="{15B73EA7-7E0D-4415-ABF8-A97AE09E3E49}"/>
              </a:ext>
            </a:extLst>
          </p:cNvPr>
          <p:cNvSpPr/>
          <p:nvPr/>
        </p:nvSpPr>
        <p:spPr>
          <a:xfrm rot="8876451">
            <a:off x="3062644" y="1960758"/>
            <a:ext cx="2055241" cy="2055241"/>
          </a:xfrm>
          <a:prstGeom prst="arc">
            <a:avLst>
              <a:gd name="adj1" fmla="val 17710240"/>
              <a:gd name="adj2" fmla="val 7333143"/>
            </a:avLst>
          </a:prstGeom>
          <a:ln>
            <a:solidFill>
              <a:schemeClr val="bg1"/>
            </a:solidFill>
            <a:prstDash val="dash"/>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2" name="Arc 131">
            <a:extLst>
              <a:ext uri="{FF2B5EF4-FFF2-40B4-BE49-F238E27FC236}">
                <a16:creationId xmlns:a16="http://schemas.microsoft.com/office/drawing/2014/main" xmlns="" id="{56089FC9-DA13-400F-8F6D-09ECE5E43444}"/>
              </a:ext>
            </a:extLst>
          </p:cNvPr>
          <p:cNvSpPr/>
          <p:nvPr/>
        </p:nvSpPr>
        <p:spPr>
          <a:xfrm rot="12909481">
            <a:off x="4177905" y="614854"/>
            <a:ext cx="2055241" cy="2055241"/>
          </a:xfrm>
          <a:prstGeom prst="arc">
            <a:avLst>
              <a:gd name="adj1" fmla="val 17710240"/>
              <a:gd name="adj2" fmla="val 7333143"/>
            </a:avLst>
          </a:prstGeom>
          <a:ln>
            <a:solidFill>
              <a:schemeClr val="bg1"/>
            </a:solidFill>
            <a:prstDash val="dash"/>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3" name="Arc 132">
            <a:extLst>
              <a:ext uri="{FF2B5EF4-FFF2-40B4-BE49-F238E27FC236}">
                <a16:creationId xmlns:a16="http://schemas.microsoft.com/office/drawing/2014/main" xmlns="" id="{4F4B424D-E1E4-429F-BC7E-91D842568942}"/>
              </a:ext>
            </a:extLst>
          </p:cNvPr>
          <p:cNvSpPr/>
          <p:nvPr/>
        </p:nvSpPr>
        <p:spPr>
          <a:xfrm rot="17266765">
            <a:off x="5975329" y="708039"/>
            <a:ext cx="2055241" cy="2055241"/>
          </a:xfrm>
          <a:prstGeom prst="arc">
            <a:avLst>
              <a:gd name="adj1" fmla="val 17710240"/>
              <a:gd name="adj2" fmla="val 5442095"/>
            </a:avLst>
          </a:prstGeom>
          <a:ln>
            <a:solidFill>
              <a:schemeClr val="bg1"/>
            </a:solidFill>
            <a:prstDash val="dash"/>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34" name="Group 133">
            <a:extLst>
              <a:ext uri="{FF2B5EF4-FFF2-40B4-BE49-F238E27FC236}">
                <a16:creationId xmlns:a16="http://schemas.microsoft.com/office/drawing/2014/main" xmlns="" id="{3FEAF370-315E-4E6F-94CE-723020A62BC4}"/>
              </a:ext>
            </a:extLst>
          </p:cNvPr>
          <p:cNvGrpSpPr/>
          <p:nvPr/>
        </p:nvGrpSpPr>
        <p:grpSpPr>
          <a:xfrm>
            <a:off x="8295278" y="673114"/>
            <a:ext cx="2694939" cy="1049982"/>
            <a:chOff x="8542235" y="702728"/>
            <a:chExt cx="3473892" cy="1083894"/>
          </a:xfrm>
        </p:grpSpPr>
        <p:sp>
          <p:nvSpPr>
            <p:cNvPr id="135" name="Rectangle: Rounded Corners 134">
              <a:extLst>
                <a:ext uri="{FF2B5EF4-FFF2-40B4-BE49-F238E27FC236}">
                  <a16:creationId xmlns:a16="http://schemas.microsoft.com/office/drawing/2014/main" xmlns="" id="{1EE2B6D3-E256-4333-B96B-DB48FECC79AB}"/>
                </a:ext>
              </a:extLst>
            </p:cNvPr>
            <p:cNvSpPr/>
            <p:nvPr/>
          </p:nvSpPr>
          <p:spPr>
            <a:xfrm>
              <a:off x="8542235" y="702728"/>
              <a:ext cx="3473892" cy="1083894"/>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a:extLst>
                <a:ext uri="{FF2B5EF4-FFF2-40B4-BE49-F238E27FC236}">
                  <a16:creationId xmlns:a16="http://schemas.microsoft.com/office/drawing/2014/main" xmlns="" id="{0FD57E0B-D2FE-4E04-8968-675CE035EBF1}"/>
                </a:ext>
              </a:extLst>
            </p:cNvPr>
            <p:cNvSpPr txBox="1"/>
            <p:nvPr/>
          </p:nvSpPr>
          <p:spPr>
            <a:xfrm>
              <a:off x="9110455" y="1047668"/>
              <a:ext cx="2465556" cy="667206"/>
            </a:xfrm>
            <a:prstGeom prst="rect">
              <a:avLst/>
            </a:prstGeom>
            <a:noFill/>
          </p:spPr>
          <p:txBody>
            <a:bodyPr wrap="none" rtlCol="0">
              <a:spAutoFit/>
            </a:bodyPr>
            <a:lstStyle/>
            <a:p>
              <a:r>
                <a:rPr lang="en-US" b="1" dirty="0">
                  <a:solidFill>
                    <a:srgbClr val="F7006E"/>
                  </a:solidFill>
                  <a:latin typeface="Century Gothic" panose="020B0502020202020204" pitchFamily="34" charset="0"/>
                </a:rPr>
                <a:t>01. </a:t>
              </a:r>
              <a:r>
                <a:rPr lang="en-US" b="1" dirty="0" smtClean="0">
                  <a:solidFill>
                    <a:srgbClr val="F7006E"/>
                  </a:solidFill>
                  <a:latin typeface="Century Gothic" panose="020B0502020202020204" pitchFamily="34" charset="0"/>
                </a:rPr>
                <a:t>Introduction</a:t>
              </a:r>
              <a:endParaRPr lang="en-US" b="1" dirty="0">
                <a:solidFill>
                  <a:srgbClr val="F7006E"/>
                </a:solidFill>
                <a:latin typeface="Century Gothic" panose="020B0502020202020204" pitchFamily="34" charset="0"/>
              </a:endParaRPr>
            </a:p>
            <a:p>
              <a:endParaRPr lang="en-US" b="1" dirty="0">
                <a:solidFill>
                  <a:srgbClr val="F7006E"/>
                </a:solidFill>
                <a:latin typeface="Century Gothic" panose="020B0502020202020204" pitchFamily="34" charset="0"/>
              </a:endParaRPr>
            </a:p>
          </p:txBody>
        </p:sp>
      </p:grpSp>
      <p:sp>
        <p:nvSpPr>
          <p:cNvPr id="139" name="Rectangle: Rounded Corners 138">
            <a:extLst>
              <a:ext uri="{FF2B5EF4-FFF2-40B4-BE49-F238E27FC236}">
                <a16:creationId xmlns:a16="http://schemas.microsoft.com/office/drawing/2014/main" xmlns="" id="{82D29EF4-B5FB-44E2-B319-1EAC1E75F6E1}"/>
              </a:ext>
            </a:extLst>
          </p:cNvPr>
          <p:cNvSpPr/>
          <p:nvPr/>
        </p:nvSpPr>
        <p:spPr>
          <a:xfrm>
            <a:off x="9361624" y="2683523"/>
            <a:ext cx="2640023" cy="1083894"/>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Rounded Corners 142">
            <a:extLst>
              <a:ext uri="{FF2B5EF4-FFF2-40B4-BE49-F238E27FC236}">
                <a16:creationId xmlns:a16="http://schemas.microsoft.com/office/drawing/2014/main" xmlns="" id="{B358FF05-312E-4C48-B1F9-26FBB05C9AF9}"/>
              </a:ext>
            </a:extLst>
          </p:cNvPr>
          <p:cNvSpPr/>
          <p:nvPr/>
        </p:nvSpPr>
        <p:spPr>
          <a:xfrm>
            <a:off x="8566821" y="4798532"/>
            <a:ext cx="2970436" cy="1083894"/>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145">
            <a:extLst>
              <a:ext uri="{FF2B5EF4-FFF2-40B4-BE49-F238E27FC236}">
                <a16:creationId xmlns:a16="http://schemas.microsoft.com/office/drawing/2014/main" xmlns="" id="{6B3D36B7-6327-467E-B575-89D246271E00}"/>
              </a:ext>
            </a:extLst>
          </p:cNvPr>
          <p:cNvGrpSpPr/>
          <p:nvPr/>
        </p:nvGrpSpPr>
        <p:grpSpPr>
          <a:xfrm>
            <a:off x="243453" y="2348092"/>
            <a:ext cx="2404252" cy="1083894"/>
            <a:chOff x="1390780" y="4817163"/>
            <a:chExt cx="2307771" cy="1083894"/>
          </a:xfrm>
        </p:grpSpPr>
        <p:sp>
          <p:nvSpPr>
            <p:cNvPr id="147" name="Rectangle: Rounded Corners 146">
              <a:extLst>
                <a:ext uri="{FF2B5EF4-FFF2-40B4-BE49-F238E27FC236}">
                  <a16:creationId xmlns:a16="http://schemas.microsoft.com/office/drawing/2014/main" xmlns="" id="{CDFA9B55-C2A1-4A1A-85FE-1135FC17BF47}"/>
                </a:ext>
              </a:extLst>
            </p:cNvPr>
            <p:cNvSpPr/>
            <p:nvPr/>
          </p:nvSpPr>
          <p:spPr>
            <a:xfrm>
              <a:off x="1390780" y="4817163"/>
              <a:ext cx="2307771" cy="1083894"/>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extBox 147">
              <a:extLst>
                <a:ext uri="{FF2B5EF4-FFF2-40B4-BE49-F238E27FC236}">
                  <a16:creationId xmlns:a16="http://schemas.microsoft.com/office/drawing/2014/main" xmlns="" id="{E2CD67F0-6129-4C67-AB73-2C2570F98D58}"/>
                </a:ext>
              </a:extLst>
            </p:cNvPr>
            <p:cNvSpPr txBox="1"/>
            <p:nvPr/>
          </p:nvSpPr>
          <p:spPr>
            <a:xfrm>
              <a:off x="1593958" y="5174444"/>
              <a:ext cx="128693" cy="369332"/>
            </a:xfrm>
            <a:prstGeom prst="rect">
              <a:avLst/>
            </a:prstGeom>
            <a:noFill/>
          </p:spPr>
          <p:txBody>
            <a:bodyPr wrap="none" rtlCol="0">
              <a:spAutoFit/>
            </a:bodyPr>
            <a:lstStyle/>
            <a:p>
              <a:endParaRPr lang="en-US" b="1" dirty="0">
                <a:solidFill>
                  <a:srgbClr val="0042A8"/>
                </a:solidFill>
                <a:latin typeface="Century Gothic" panose="020B0502020202020204" pitchFamily="34" charset="0"/>
              </a:endParaRPr>
            </a:p>
          </p:txBody>
        </p:sp>
      </p:grpSp>
      <p:cxnSp>
        <p:nvCxnSpPr>
          <p:cNvPr id="154" name="Straight Arrow Connector 153">
            <a:extLst>
              <a:ext uri="{FF2B5EF4-FFF2-40B4-BE49-F238E27FC236}">
                <a16:creationId xmlns:a16="http://schemas.microsoft.com/office/drawing/2014/main" xmlns="" id="{FD8F0331-61A4-46E9-A601-5B23E2811BDB}"/>
              </a:ext>
            </a:extLst>
          </p:cNvPr>
          <p:cNvCxnSpPr>
            <a:cxnSpLocks/>
            <a:endCxn id="139" idx="1"/>
          </p:cNvCxnSpPr>
          <p:nvPr/>
        </p:nvCxnSpPr>
        <p:spPr>
          <a:xfrm>
            <a:off x="9026979" y="3225470"/>
            <a:ext cx="334645" cy="0"/>
          </a:xfrm>
          <a:prstGeom prst="straightConnector1">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xmlns="" id="{96207476-D775-406B-9054-451FCA70B989}"/>
              </a:ext>
            </a:extLst>
          </p:cNvPr>
          <p:cNvCxnSpPr>
            <a:cxnSpLocks/>
            <a:endCxn id="135" idx="1"/>
          </p:cNvCxnSpPr>
          <p:nvPr/>
        </p:nvCxnSpPr>
        <p:spPr>
          <a:xfrm flipV="1">
            <a:off x="7919078" y="1198105"/>
            <a:ext cx="376200" cy="16956"/>
          </a:xfrm>
          <a:prstGeom prst="straightConnector1">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xmlns="" id="{A0C654F0-6DAD-44A8-AFE4-F086D9202276}"/>
              </a:ext>
            </a:extLst>
          </p:cNvPr>
          <p:cNvCxnSpPr>
            <a:cxnSpLocks/>
            <a:endCxn id="143" idx="1"/>
          </p:cNvCxnSpPr>
          <p:nvPr/>
        </p:nvCxnSpPr>
        <p:spPr>
          <a:xfrm>
            <a:off x="8211869" y="5340479"/>
            <a:ext cx="354952" cy="0"/>
          </a:xfrm>
          <a:prstGeom prst="straightConnector1">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xmlns="" id="{847343A4-E31E-45B9-88D5-34A9CDADB0BB}"/>
              </a:ext>
            </a:extLst>
          </p:cNvPr>
          <p:cNvCxnSpPr>
            <a:cxnSpLocks/>
            <a:endCxn id="147" idx="3"/>
          </p:cNvCxnSpPr>
          <p:nvPr/>
        </p:nvCxnSpPr>
        <p:spPr>
          <a:xfrm flipH="1">
            <a:off x="2647705" y="2867792"/>
            <a:ext cx="446969" cy="22247"/>
          </a:xfrm>
          <a:prstGeom prst="straightConnector1">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xmlns="" id="{C3C9017C-210C-4743-A5DD-5C4293C9343C}"/>
              </a:ext>
            </a:extLst>
          </p:cNvPr>
          <p:cNvCxnSpPr>
            <a:cxnSpLocks/>
          </p:cNvCxnSpPr>
          <p:nvPr/>
        </p:nvCxnSpPr>
        <p:spPr>
          <a:xfrm flipH="1">
            <a:off x="2758385" y="3442927"/>
            <a:ext cx="336289" cy="4336"/>
          </a:xfrm>
          <a:prstGeom prst="straightConnector1">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pic>
        <p:nvPicPr>
          <p:cNvPr id="1032" name="Picture 8">
            <a:hlinkClick r:id="rId4" action="ppaction://hlinksldjump"/>
            <a:extLst>
              <a:ext uri="{FF2B5EF4-FFF2-40B4-BE49-F238E27FC236}">
                <a16:creationId xmlns:a16="http://schemas.microsoft.com/office/drawing/2014/main" xmlns="" id="{3DD54EC2-B50C-4197-8B46-B390EBC5DB5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18211" y="1447825"/>
            <a:ext cx="568397" cy="56839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hlinkClick r:id="rId6" action="ppaction://hlinksldjump"/>
            <a:extLst>
              <a:ext uri="{FF2B5EF4-FFF2-40B4-BE49-F238E27FC236}">
                <a16:creationId xmlns:a16="http://schemas.microsoft.com/office/drawing/2014/main" xmlns="" id="{FAE2C163-9C20-4725-9CDD-4E274C56738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09168" y="2967041"/>
            <a:ext cx="586166" cy="586166"/>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161">
            <a:hlinkClick r:id="rId8" action="ppaction://hlinksldjump"/>
            <a:extLst>
              <a:ext uri="{FF2B5EF4-FFF2-40B4-BE49-F238E27FC236}">
                <a16:creationId xmlns:a16="http://schemas.microsoft.com/office/drawing/2014/main" xmlns="" id="{CBFA0E7A-50A1-46E3-848D-0F3965A64F5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36897" y="4777271"/>
            <a:ext cx="511370" cy="511370"/>
          </a:xfrm>
          <a:prstGeom prst="rect">
            <a:avLst/>
          </a:prstGeom>
        </p:spPr>
      </p:pic>
      <p:pic>
        <p:nvPicPr>
          <p:cNvPr id="1046" name="Picture 22">
            <a:hlinkClick r:id="" action="ppaction://noaction"/>
            <a:extLst>
              <a:ext uri="{FF2B5EF4-FFF2-40B4-BE49-F238E27FC236}">
                <a16:creationId xmlns:a16="http://schemas.microsoft.com/office/drawing/2014/main" xmlns="" id="{532B2AA6-6EE7-4122-AEC1-6612960322D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87644" y="4782430"/>
            <a:ext cx="408656" cy="47952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Task list free icon">
            <a:hlinkClick r:id="rId11" action="ppaction://hlinksldjump"/>
            <a:extLst>
              <a:ext uri="{FF2B5EF4-FFF2-40B4-BE49-F238E27FC236}">
                <a16:creationId xmlns:a16="http://schemas.microsoft.com/office/drawing/2014/main" xmlns="" id="{7BCF7563-842F-4E04-ADCC-DAF2CB65C3F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937969" y="2773277"/>
            <a:ext cx="484538" cy="4845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799933" y="5102990"/>
            <a:ext cx="2504212" cy="369332"/>
          </a:xfrm>
          <a:prstGeom prst="rect">
            <a:avLst/>
          </a:prstGeom>
        </p:spPr>
        <p:txBody>
          <a:bodyPr wrap="none">
            <a:spAutoFit/>
          </a:bodyPr>
          <a:lstStyle/>
          <a:p>
            <a:r>
              <a:rPr lang="en-US" b="1" dirty="0">
                <a:solidFill>
                  <a:srgbClr val="0042A8"/>
                </a:solidFill>
                <a:latin typeface="Century Gothic" panose="020B0502020202020204" pitchFamily="34" charset="0"/>
              </a:rPr>
              <a:t>03. Working Principle</a:t>
            </a:r>
            <a:endParaRPr lang="en-US" b="1" dirty="0">
              <a:solidFill>
                <a:srgbClr val="0042A8"/>
              </a:solidFill>
              <a:latin typeface="Century Gothic" panose="020B0502020202020204" pitchFamily="34" charset="0"/>
            </a:endParaRPr>
          </a:p>
        </p:txBody>
      </p:sp>
      <p:cxnSp>
        <p:nvCxnSpPr>
          <p:cNvPr id="78" name="Straight Arrow Connector 77">
            <a:extLst>
              <a:ext uri="{FF2B5EF4-FFF2-40B4-BE49-F238E27FC236}">
                <a16:creationId xmlns:a16="http://schemas.microsoft.com/office/drawing/2014/main" xmlns="" id="{847343A4-E31E-45B9-88D5-34A9CDADB0BB}"/>
              </a:ext>
            </a:extLst>
          </p:cNvPr>
          <p:cNvCxnSpPr>
            <a:cxnSpLocks/>
            <a:endCxn id="76" idx="3"/>
          </p:cNvCxnSpPr>
          <p:nvPr/>
        </p:nvCxnSpPr>
        <p:spPr>
          <a:xfrm flipH="1" flipV="1">
            <a:off x="3094674" y="4843509"/>
            <a:ext cx="843296" cy="34002"/>
          </a:xfrm>
          <a:prstGeom prst="straightConnector1">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16325" y="2624188"/>
            <a:ext cx="2058507" cy="461665"/>
          </a:xfrm>
          <a:prstGeom prst="rect">
            <a:avLst/>
          </a:prstGeom>
          <a:noFill/>
        </p:spPr>
        <p:txBody>
          <a:bodyPr wrap="square" rtlCol="0">
            <a:spAutoFit/>
          </a:bodyPr>
          <a:lstStyle/>
          <a:p>
            <a:r>
              <a:rPr lang="en-US" sz="2400" dirty="0">
                <a:solidFill>
                  <a:srgbClr val="CC00CC"/>
                </a:solidFill>
              </a:rPr>
              <a:t>5. Conclusion</a:t>
            </a:r>
          </a:p>
        </p:txBody>
      </p:sp>
    </p:spTree>
    <p:extLst>
      <p:ext uri="{BB962C8B-B14F-4D97-AF65-F5344CB8AC3E}">
        <p14:creationId xmlns:p14="http://schemas.microsoft.com/office/powerpoint/2010/main" val="3646984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repeatCount="indefinite" accel="45000" autoRev="1" fill="hold" grpId="0" nodeType="clickEffect">
                                  <p:stCondLst>
                                    <p:cond delay="0"/>
                                  </p:stCondLst>
                                  <p:childTnLst>
                                    <p:animRot by="-21600000">
                                      <p:cBhvr>
                                        <p:cTn id="6" dur="20000" fill="hold"/>
                                        <p:tgtEl>
                                          <p:spTgt spid="113"/>
                                        </p:tgtEl>
                                        <p:attrNameLst>
                                          <p:attrName>r</p:attrName>
                                        </p:attrNameLst>
                                      </p:cBhvr>
                                    </p:animRot>
                                  </p:childTnLst>
                                </p:cTn>
                              </p:par>
                              <p:par>
                                <p:cTn id="7" presetID="8" presetClass="emph" presetSubtype="0" repeatCount="indefinite" accel="45000" autoRev="1" fill="hold" grpId="0" nodeType="withEffect">
                                  <p:stCondLst>
                                    <p:cond delay="0"/>
                                  </p:stCondLst>
                                  <p:childTnLst>
                                    <p:animRot by="21600000">
                                      <p:cBhvr>
                                        <p:cTn id="8" dur="20000" fill="hold"/>
                                        <p:tgtEl>
                                          <p:spTgt spid="104"/>
                                        </p:tgtEl>
                                        <p:attrNameLst>
                                          <p:attrName>r</p:attrName>
                                        </p:attrNameLst>
                                      </p:cBhvr>
                                    </p:animRot>
                                  </p:childTnLst>
                                </p:cTn>
                              </p:par>
                              <p:par>
                                <p:cTn id="9" presetID="8" presetClass="emph" presetSubtype="0" repeatCount="indefinite" accel="45000" autoRev="1" fill="hold" grpId="0" nodeType="withEffect">
                                  <p:stCondLst>
                                    <p:cond delay="0"/>
                                  </p:stCondLst>
                                  <p:childTnLst>
                                    <p:animRot by="21600000">
                                      <p:cBhvr>
                                        <p:cTn id="10" dur="20000" fill="hold"/>
                                        <p:tgtEl>
                                          <p:spTgt spid="105"/>
                                        </p:tgtEl>
                                        <p:attrNameLst>
                                          <p:attrName>r</p:attrName>
                                        </p:attrNameLst>
                                      </p:cBhvr>
                                    </p:animRot>
                                  </p:childTnLst>
                                </p:cTn>
                              </p:par>
                              <p:par>
                                <p:cTn id="11" presetID="8" presetClass="emph" presetSubtype="0" repeatCount="indefinite" accel="45000" autoRev="1" fill="hold" grpId="0" nodeType="withEffect">
                                  <p:stCondLst>
                                    <p:cond delay="0"/>
                                  </p:stCondLst>
                                  <p:childTnLst>
                                    <p:animRot by="21600000">
                                      <p:cBhvr>
                                        <p:cTn id="12" dur="20000" fill="hold"/>
                                        <p:tgtEl>
                                          <p:spTgt spid="106"/>
                                        </p:tgtEl>
                                        <p:attrNameLst>
                                          <p:attrName>r</p:attrName>
                                        </p:attrNameLst>
                                      </p:cBhvr>
                                    </p:animRot>
                                  </p:childTnLst>
                                </p:cTn>
                              </p:par>
                              <p:par>
                                <p:cTn id="13" presetID="8" presetClass="emph" presetSubtype="0" repeatCount="indefinite" accel="45000" autoRev="1" fill="hold" grpId="0" nodeType="withEffect">
                                  <p:stCondLst>
                                    <p:cond delay="0"/>
                                  </p:stCondLst>
                                  <p:childTnLst>
                                    <p:animRot by="21600000">
                                      <p:cBhvr>
                                        <p:cTn id="14" dur="20000" fill="hold"/>
                                        <p:tgtEl>
                                          <p:spTgt spid="109"/>
                                        </p:tgtEl>
                                        <p:attrNameLst>
                                          <p:attrName>r</p:attrName>
                                        </p:attrNameLst>
                                      </p:cBhvr>
                                    </p:animRot>
                                  </p:childTnLst>
                                </p:cTn>
                              </p:par>
                              <p:par>
                                <p:cTn id="15" presetID="8" presetClass="emph" presetSubtype="0" repeatCount="indefinite" accel="45000" autoRev="1" fill="hold" grpId="0" nodeType="withEffect">
                                  <p:stCondLst>
                                    <p:cond delay="0"/>
                                  </p:stCondLst>
                                  <p:childTnLst>
                                    <p:animRot by="21600000">
                                      <p:cBhvr>
                                        <p:cTn id="16" dur="20000" fill="hold"/>
                                        <p:tgtEl>
                                          <p:spTgt spid="110"/>
                                        </p:tgtEl>
                                        <p:attrNameLst>
                                          <p:attrName>r</p:attrName>
                                        </p:attrNameLst>
                                      </p:cBhvr>
                                    </p:animRot>
                                  </p:childTnLst>
                                </p:cTn>
                              </p:par>
                              <p:par>
                                <p:cTn id="17" presetID="8" presetClass="emph" presetSubtype="0" repeatCount="indefinite" accel="45000" autoRev="1" fill="hold" grpId="0" nodeType="withEffect">
                                  <p:stCondLst>
                                    <p:cond delay="0"/>
                                  </p:stCondLst>
                                  <p:childTnLst>
                                    <p:animRot by="21600000">
                                      <p:cBhvr>
                                        <p:cTn id="18" dur="20000" fill="hold"/>
                                        <p:tgtEl>
                                          <p:spTgt spid="111"/>
                                        </p:tgtEl>
                                        <p:attrNameLst>
                                          <p:attrName>r</p:attrName>
                                        </p:attrNameLst>
                                      </p:cBhvr>
                                    </p:animRot>
                                  </p:childTnLst>
                                </p:cTn>
                              </p:par>
                              <p:par>
                                <p:cTn id="19" presetID="8" presetClass="emph" presetSubtype="0" repeatCount="indefinite" accel="45000" autoRev="1" fill="hold" grpId="0" nodeType="withEffect">
                                  <p:stCondLst>
                                    <p:cond delay="0"/>
                                  </p:stCondLst>
                                  <p:childTnLst>
                                    <p:animRot by="21600000">
                                      <p:cBhvr>
                                        <p:cTn id="20" dur="20000" fill="hold"/>
                                        <p:tgtEl>
                                          <p:spTgt spid="101"/>
                                        </p:tgtEl>
                                        <p:attrNameLst>
                                          <p:attrName>r</p:attrName>
                                        </p:attrNameLst>
                                      </p:cBhvr>
                                    </p:animRot>
                                  </p:childTnLst>
                                </p:cTn>
                              </p:par>
                              <p:par>
                                <p:cTn id="21" presetID="8" presetClass="emph" presetSubtype="0" repeatCount="indefinite" accel="45000" autoRev="1" fill="hold" grpId="0" nodeType="withEffect">
                                  <p:stCondLst>
                                    <p:cond delay="0"/>
                                  </p:stCondLst>
                                  <p:childTnLst>
                                    <p:animRot by="21600000">
                                      <p:cBhvr>
                                        <p:cTn id="22" dur="20000" fill="hold"/>
                                        <p:tgtEl>
                                          <p:spTgt spid="90"/>
                                        </p:tgtEl>
                                        <p:attrNameLst>
                                          <p:attrName>r</p:attrName>
                                        </p:attrNameLst>
                                      </p:cBhvr>
                                    </p:animRot>
                                  </p:childTnLst>
                                </p:cTn>
                              </p:par>
                              <p:par>
                                <p:cTn id="23" presetID="8" presetClass="emph" presetSubtype="0" repeatCount="indefinite" accel="45000" autoRev="1" fill="hold" grpId="0" nodeType="withEffect">
                                  <p:stCondLst>
                                    <p:cond delay="0"/>
                                  </p:stCondLst>
                                  <p:childTnLst>
                                    <p:animRot by="21600000">
                                      <p:cBhvr>
                                        <p:cTn id="24" dur="20000" fill="hold"/>
                                        <p:tgtEl>
                                          <p:spTgt spid="89"/>
                                        </p:tgtEl>
                                        <p:attrNameLst>
                                          <p:attrName>r</p:attrName>
                                        </p:attrNameLst>
                                      </p:cBhvr>
                                    </p:animRot>
                                  </p:childTnLst>
                                </p:cTn>
                              </p:par>
                              <p:par>
                                <p:cTn id="25" presetID="8" presetClass="emph" presetSubtype="0" repeatCount="indefinite" accel="45000" autoRev="1" fill="hold" grpId="0" nodeType="withEffect">
                                  <p:stCondLst>
                                    <p:cond delay="0"/>
                                  </p:stCondLst>
                                  <p:childTnLst>
                                    <p:animRot by="21600000">
                                      <p:cBhvr>
                                        <p:cTn id="26" dur="20000" fill="hold"/>
                                        <p:tgtEl>
                                          <p:spTgt spid="10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100" grpId="0" animBg="1"/>
      <p:bldP spid="101" grpId="0" animBg="1"/>
      <p:bldP spid="104" grpId="0" animBg="1"/>
      <p:bldP spid="105" grpId="0" animBg="1"/>
      <p:bldP spid="106" grpId="0" animBg="1"/>
      <p:bldP spid="109" grpId="0" animBg="1"/>
      <p:bldP spid="110" grpId="0" animBg="1"/>
      <p:bldP spid="111" grpId="0" animBg="1"/>
      <p:bldP spid="1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9CF9E59C-CD44-4FB7-8271-F1B4470CA497}"/>
              </a:ext>
            </a:extLst>
          </p:cNvPr>
          <p:cNvPicPr>
            <a:picLocks noChangeAspect="1"/>
          </p:cNvPicPr>
          <p:nvPr/>
        </p:nvPicPr>
        <p:blipFill>
          <a:blip r:embed="rId2"/>
          <a:stretch>
            <a:fillRect/>
          </a:stretch>
        </p:blipFill>
        <p:spPr>
          <a:xfrm>
            <a:off x="-4480" y="-115483"/>
            <a:ext cx="12192000" cy="7068481"/>
          </a:xfrm>
          <a:prstGeom prst="rect">
            <a:avLst/>
          </a:prstGeom>
        </p:spPr>
      </p:pic>
      <p:sp>
        <p:nvSpPr>
          <p:cNvPr id="3" name="Rectangle 2">
            <a:extLst>
              <a:ext uri="{FF2B5EF4-FFF2-40B4-BE49-F238E27FC236}">
                <a16:creationId xmlns:a16="http://schemas.microsoft.com/office/drawing/2014/main" xmlns="" id="{EAFC978A-4A3F-420E-9362-DE680BEE2D9D}"/>
              </a:ext>
            </a:extLst>
          </p:cNvPr>
          <p:cNvSpPr/>
          <p:nvPr/>
        </p:nvSpPr>
        <p:spPr>
          <a:xfrm>
            <a:off x="330197" y="309880"/>
            <a:ext cx="1412241" cy="139700"/>
          </a:xfrm>
          <a:prstGeom prst="rect">
            <a:avLst/>
          </a:prstGeom>
          <a:solidFill>
            <a:srgbClr val="F700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xmlns="" id="{45E95ED1-8F9A-4B81-90C3-84E5BECDFB9E}"/>
              </a:ext>
            </a:extLst>
          </p:cNvPr>
          <p:cNvSpPr/>
          <p:nvPr/>
        </p:nvSpPr>
        <p:spPr>
          <a:xfrm>
            <a:off x="2148839" y="309880"/>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xmlns="" id="{E5D0D6A2-B69A-4594-A1D2-C29A6CFA5E76}"/>
              </a:ext>
            </a:extLst>
          </p:cNvPr>
          <p:cNvSpPr/>
          <p:nvPr/>
        </p:nvSpPr>
        <p:spPr>
          <a:xfrm>
            <a:off x="4221480" y="309880"/>
            <a:ext cx="1625602"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xmlns="" id="{2DB808E9-626A-4711-8488-1B9EDA332746}"/>
              </a:ext>
            </a:extLst>
          </p:cNvPr>
          <p:cNvSpPr/>
          <p:nvPr/>
        </p:nvSpPr>
        <p:spPr>
          <a:xfrm>
            <a:off x="6553202" y="309880"/>
            <a:ext cx="1473200"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1BBC1371-FD5F-47D2-8F91-01BC064071B3}"/>
              </a:ext>
            </a:extLst>
          </p:cNvPr>
          <p:cNvSpPr/>
          <p:nvPr/>
        </p:nvSpPr>
        <p:spPr>
          <a:xfrm>
            <a:off x="8732522" y="309880"/>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AE906F44-EB34-4597-B445-4F61E50CAF86}"/>
              </a:ext>
            </a:extLst>
          </p:cNvPr>
          <p:cNvSpPr/>
          <p:nvPr/>
        </p:nvSpPr>
        <p:spPr>
          <a:xfrm>
            <a:off x="10687161" y="309880"/>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B48ACE4B-07B7-40E8-9A78-9D0A2C8A3201}"/>
              </a:ext>
            </a:extLst>
          </p:cNvPr>
          <p:cNvSpPr/>
          <p:nvPr/>
        </p:nvSpPr>
        <p:spPr>
          <a:xfrm>
            <a:off x="330197" y="767080"/>
            <a:ext cx="11769205" cy="1230283"/>
          </a:xfrm>
          <a:prstGeom prst="rect">
            <a:avLst/>
          </a:prstGeom>
          <a:solidFill>
            <a:srgbClr val="F7006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t>  </a:t>
            </a:r>
            <a:r>
              <a:rPr lang="en-US" sz="4000" dirty="0" smtClean="0"/>
              <a:t>0</a:t>
            </a:r>
            <a:r>
              <a:rPr lang="en-US" sz="4000" b="1" dirty="0" smtClean="0">
                <a:solidFill>
                  <a:schemeClr val="bg1"/>
                </a:solidFill>
              </a:rPr>
              <a:t>1</a:t>
            </a:r>
            <a:r>
              <a:rPr lang="en-US" sz="4000" b="1" dirty="0">
                <a:solidFill>
                  <a:schemeClr val="bg1"/>
                </a:solidFill>
              </a:rPr>
              <a:t>.</a:t>
            </a:r>
            <a:r>
              <a:rPr lang="en-US" sz="4000" b="1" dirty="0">
                <a:solidFill>
                  <a:schemeClr val="bg1"/>
                </a:solidFill>
                <a:latin typeface="Century Gothic" panose="020B0502020202020204" pitchFamily="34" charset="0"/>
              </a:rPr>
              <a:t> </a:t>
            </a:r>
            <a:r>
              <a:rPr lang="en-US" sz="4000" b="1" dirty="0" smtClean="0">
                <a:solidFill>
                  <a:schemeClr val="bg1"/>
                </a:solidFill>
                <a:latin typeface="Century Gothic" panose="020B0502020202020204" pitchFamily="34" charset="0"/>
              </a:rPr>
              <a:t>Introduction</a:t>
            </a:r>
            <a:endParaRPr lang="en-US" sz="4000" dirty="0">
              <a:solidFill>
                <a:schemeClr val="bg1"/>
              </a:solidFill>
            </a:endParaRPr>
          </a:p>
        </p:txBody>
      </p:sp>
      <p:pic>
        <p:nvPicPr>
          <p:cNvPr id="13" name="Picture 8">
            <a:extLst>
              <a:ext uri="{FF2B5EF4-FFF2-40B4-BE49-F238E27FC236}">
                <a16:creationId xmlns:a16="http://schemas.microsoft.com/office/drawing/2014/main" xmlns="" id="{DAEA5EF5-38E6-44E9-B6CA-42D6F44385D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8839" y="1047129"/>
            <a:ext cx="835148" cy="8351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39800" y="2527300"/>
            <a:ext cx="10985500" cy="3970318"/>
          </a:xfrm>
          <a:prstGeom prst="rect">
            <a:avLst/>
          </a:prstGeom>
          <a:noFill/>
        </p:spPr>
        <p:txBody>
          <a:bodyPr wrap="square" rtlCol="0">
            <a:spAutoFit/>
          </a:bodyPr>
          <a:lstStyle/>
          <a:p>
            <a:r>
              <a:rPr lang="en-US" sz="2800" dirty="0">
                <a:solidFill>
                  <a:schemeClr val="bg1"/>
                </a:solidFill>
              </a:rPr>
              <a:t>Good afternoon, everyone. Today, I want to talk to you about car racing </a:t>
            </a:r>
            <a:r>
              <a:rPr lang="en-US" sz="2800" dirty="0" smtClean="0">
                <a:solidFill>
                  <a:schemeClr val="bg1"/>
                </a:solidFill>
              </a:rPr>
              <a:t>game. Car </a:t>
            </a:r>
            <a:r>
              <a:rPr lang="en-US" sz="2800" dirty="0">
                <a:solidFill>
                  <a:schemeClr val="bg1"/>
                </a:solidFill>
              </a:rPr>
              <a:t>racing games are one of the most popular genres in the gaming industry. In these games, players take on the role of a professional race car driver, competing against other drivers on a variety of tracks and terrains</a:t>
            </a:r>
            <a:r>
              <a:rPr lang="en-US" sz="2800" dirty="0" smtClean="0">
                <a:solidFill>
                  <a:schemeClr val="bg1"/>
                </a:solidFill>
              </a:rPr>
              <a:t>.</a:t>
            </a:r>
            <a:endParaRPr lang="en-US" sz="2800" dirty="0">
              <a:solidFill>
                <a:schemeClr val="bg1"/>
              </a:solidFill>
            </a:endParaRPr>
          </a:p>
          <a:p>
            <a:r>
              <a:rPr lang="en-US" sz="2800" dirty="0">
                <a:solidFill>
                  <a:schemeClr val="bg1"/>
                </a:solidFill>
              </a:rPr>
              <a:t>What makes these games so exciting is the fast-paced action and the need for precision driving skills. Players must navigate through challenging courses, avoid obstacles, and outmaneuver their opponents to cross the finish line first. One of the great things about car racing games is that they can be enjoyed by players of all skill levels.</a:t>
            </a:r>
            <a:endParaRPr lang="en-US" sz="2800" dirty="0">
              <a:solidFill>
                <a:schemeClr val="bg1"/>
              </a:solidFill>
            </a:endParaRPr>
          </a:p>
        </p:txBody>
      </p:sp>
    </p:spTree>
    <p:extLst>
      <p:ext uri="{BB962C8B-B14F-4D97-AF65-F5344CB8AC3E}">
        <p14:creationId xmlns:p14="http://schemas.microsoft.com/office/powerpoint/2010/main" val="264974810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Abstract background dark and black overlaps 002 - Download Free Vectors,  Clipart Graphics &amp; Vector Art">
            <a:extLst>
              <a:ext uri="{FF2B5EF4-FFF2-40B4-BE49-F238E27FC236}">
                <a16:creationId xmlns:a16="http://schemas.microsoft.com/office/drawing/2014/main" xmlns="" id="{863E00BE-EFB3-4EF5-B1F1-A42F51E790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98" y="0"/>
            <a:ext cx="12284597" cy="6858000"/>
          </a:xfrm>
          <a:prstGeom prst="rect">
            <a:avLst/>
          </a:prstGeom>
          <a:solidFill>
            <a:schemeClr val="accent1">
              <a:alpha val="77000"/>
            </a:schemeClr>
          </a:solidFill>
        </p:spPr>
      </p:pic>
      <p:sp>
        <p:nvSpPr>
          <p:cNvPr id="11" name="Rectangle 10">
            <a:extLst>
              <a:ext uri="{FF2B5EF4-FFF2-40B4-BE49-F238E27FC236}">
                <a16:creationId xmlns:a16="http://schemas.microsoft.com/office/drawing/2014/main" xmlns="" id="{D2F48E35-E7B0-455A-B58B-6625380DB426}"/>
              </a:ext>
            </a:extLst>
          </p:cNvPr>
          <p:cNvSpPr/>
          <p:nvPr/>
        </p:nvSpPr>
        <p:spPr>
          <a:xfrm>
            <a:off x="404918" y="263581"/>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03A423E3-642B-41B0-A1A1-2A88320BD8A5}"/>
              </a:ext>
            </a:extLst>
          </p:cNvPr>
          <p:cNvSpPr/>
          <p:nvPr/>
        </p:nvSpPr>
        <p:spPr>
          <a:xfrm>
            <a:off x="2316640" y="273580"/>
            <a:ext cx="1412241" cy="147320"/>
          </a:xfrm>
          <a:prstGeom prst="rect">
            <a:avLst/>
          </a:prstGeom>
          <a:solidFill>
            <a:srgbClr val="009797"/>
          </a:solidFill>
          <a:ln>
            <a:solidFill>
              <a:srgbClr val="3A3A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xmlns="" id="{1F80CD4E-1271-43A6-91DD-191FA79791D0}"/>
              </a:ext>
            </a:extLst>
          </p:cNvPr>
          <p:cNvSpPr/>
          <p:nvPr/>
        </p:nvSpPr>
        <p:spPr>
          <a:xfrm>
            <a:off x="4272888" y="273580"/>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xmlns="" id="{85855613-EC24-48B1-87A2-D26F36D81807}"/>
              </a:ext>
            </a:extLst>
          </p:cNvPr>
          <p:cNvSpPr/>
          <p:nvPr/>
        </p:nvSpPr>
        <p:spPr>
          <a:xfrm>
            <a:off x="6278267" y="263581"/>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xmlns="" id="{6811CED2-2655-46CC-B254-69EBBDAB2A37}"/>
              </a:ext>
            </a:extLst>
          </p:cNvPr>
          <p:cNvSpPr/>
          <p:nvPr/>
        </p:nvSpPr>
        <p:spPr>
          <a:xfrm>
            <a:off x="8283646" y="273580"/>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xmlns="" id="{79C13D6D-57E9-4352-AA53-9454240013DF}"/>
              </a:ext>
            </a:extLst>
          </p:cNvPr>
          <p:cNvSpPr/>
          <p:nvPr/>
        </p:nvSpPr>
        <p:spPr>
          <a:xfrm>
            <a:off x="10237822" y="273580"/>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xmlns="" id="{8A7E91DA-9852-4A50-9D26-425A48F3187E}"/>
              </a:ext>
            </a:extLst>
          </p:cNvPr>
          <p:cNvSpPr/>
          <p:nvPr/>
        </p:nvSpPr>
        <p:spPr>
          <a:xfrm>
            <a:off x="118799" y="800136"/>
            <a:ext cx="11849682" cy="1230283"/>
          </a:xfrm>
          <a:prstGeom prst="rect">
            <a:avLst/>
          </a:prstGeom>
          <a:solidFill>
            <a:srgbClr val="009797">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rgbClr val="009797"/>
                </a:solidFill>
                <a:latin typeface="Century Gothic" panose="020B0502020202020204" pitchFamily="34" charset="0"/>
              </a:rPr>
              <a:t>           </a:t>
            </a:r>
            <a:r>
              <a:rPr lang="en-US" sz="4000" b="1" dirty="0" smtClean="0">
                <a:solidFill>
                  <a:schemeClr val="bg1"/>
                </a:solidFill>
                <a:latin typeface="Century Gothic" panose="020B0502020202020204" pitchFamily="34" charset="0"/>
              </a:rPr>
              <a:t>02.Components </a:t>
            </a:r>
            <a:r>
              <a:rPr lang="en-US" sz="4000" b="1" dirty="0">
                <a:solidFill>
                  <a:schemeClr val="bg1"/>
                </a:solidFill>
                <a:latin typeface="Century Gothic" panose="020B0502020202020204" pitchFamily="34" charset="0"/>
              </a:rPr>
              <a:t>&amp; </a:t>
            </a:r>
            <a:r>
              <a:rPr lang="en-US" sz="4000" b="1" dirty="0" smtClean="0">
                <a:solidFill>
                  <a:schemeClr val="bg1"/>
                </a:solidFill>
                <a:latin typeface="Century Gothic" panose="020B0502020202020204" pitchFamily="34" charset="0"/>
              </a:rPr>
              <a:t>Software Requirement</a:t>
            </a:r>
            <a:endParaRPr lang="en-US" sz="4000" b="1" dirty="0">
              <a:solidFill>
                <a:schemeClr val="bg1"/>
              </a:solidFill>
              <a:latin typeface="Century Gothic" panose="020B0502020202020204" pitchFamily="34" charset="0"/>
            </a:endParaRPr>
          </a:p>
        </p:txBody>
      </p:sp>
      <p:pic>
        <p:nvPicPr>
          <p:cNvPr id="19" name="Picture 10">
            <a:extLst>
              <a:ext uri="{FF2B5EF4-FFF2-40B4-BE49-F238E27FC236}">
                <a16:creationId xmlns:a16="http://schemas.microsoft.com/office/drawing/2014/main" xmlns="" id="{AE5DB535-85F6-4C41-8D27-4827BAD2C8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843" y="1066807"/>
            <a:ext cx="804319" cy="7203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31005" y="2542903"/>
            <a:ext cx="3979817" cy="2031325"/>
          </a:xfrm>
          <a:prstGeom prst="rect">
            <a:avLst/>
          </a:prstGeom>
          <a:noFill/>
        </p:spPr>
        <p:txBody>
          <a:bodyPr wrap="square" rtlCol="0">
            <a:spAutoFit/>
          </a:bodyPr>
          <a:lstStyle/>
          <a:p>
            <a:pPr marL="457200" indent="-457200">
              <a:lnSpc>
                <a:spcPct val="150000"/>
              </a:lnSpc>
              <a:buFont typeface="Wingdings" pitchFamily="2" charset="2"/>
              <a:buChar char="Ø"/>
            </a:pPr>
            <a:r>
              <a:rPr lang="en-US" sz="2800" dirty="0">
                <a:solidFill>
                  <a:schemeClr val="bg1"/>
                </a:solidFill>
              </a:rPr>
              <a:t>	</a:t>
            </a:r>
            <a:r>
              <a:rPr lang="en-US" sz="2800" dirty="0" smtClean="0">
                <a:solidFill>
                  <a:schemeClr val="bg1"/>
                </a:solidFill>
              </a:rPr>
              <a:t>Laptop/PC</a:t>
            </a:r>
            <a:endParaRPr lang="en-US" sz="2800" dirty="0">
              <a:solidFill>
                <a:schemeClr val="bg1"/>
              </a:solidFill>
            </a:endParaRPr>
          </a:p>
          <a:p>
            <a:pPr marL="457200" indent="-457200">
              <a:lnSpc>
                <a:spcPct val="150000"/>
              </a:lnSpc>
              <a:buFont typeface="Wingdings" pitchFamily="2" charset="2"/>
              <a:buChar char="Ø"/>
            </a:pPr>
            <a:r>
              <a:rPr lang="en-US" sz="2800" dirty="0">
                <a:solidFill>
                  <a:schemeClr val="bg1"/>
                </a:solidFill>
              </a:rPr>
              <a:t>	Computer Mouse</a:t>
            </a:r>
          </a:p>
          <a:p>
            <a:pPr marL="457200" indent="-457200">
              <a:lnSpc>
                <a:spcPct val="150000"/>
              </a:lnSpc>
              <a:buFont typeface="Wingdings" pitchFamily="2" charset="2"/>
              <a:buChar char="Ø"/>
            </a:pPr>
            <a:r>
              <a:rPr lang="en-US" sz="2800" dirty="0">
                <a:solidFill>
                  <a:schemeClr val="bg1"/>
                </a:solidFill>
              </a:rPr>
              <a:t>	</a:t>
            </a:r>
            <a:r>
              <a:rPr lang="en-US" sz="2800" dirty="0" smtClean="0">
                <a:solidFill>
                  <a:schemeClr val="bg1"/>
                </a:solidFill>
              </a:rPr>
              <a:t>Keyboard</a:t>
            </a:r>
            <a:endParaRPr lang="en-US" sz="2800" dirty="0">
              <a:solidFill>
                <a:schemeClr val="bg1"/>
              </a:solidFill>
            </a:endParaRPr>
          </a:p>
        </p:txBody>
      </p:sp>
      <p:sp>
        <p:nvSpPr>
          <p:cNvPr id="3" name="TextBox 2"/>
          <p:cNvSpPr txBox="1"/>
          <p:nvPr/>
        </p:nvSpPr>
        <p:spPr>
          <a:xfrm flipH="1">
            <a:off x="6692897" y="2781300"/>
            <a:ext cx="4483102" cy="1815882"/>
          </a:xfrm>
          <a:prstGeom prst="rect">
            <a:avLst/>
          </a:prstGeom>
          <a:noFill/>
        </p:spPr>
        <p:txBody>
          <a:bodyPr wrap="square" rtlCol="0">
            <a:spAutoFit/>
          </a:bodyPr>
          <a:lstStyle/>
          <a:p>
            <a:pPr marL="285750" indent="-285750">
              <a:buFont typeface="Wingdings" pitchFamily="2" charset="2"/>
              <a:buChar char="Ø"/>
            </a:pPr>
            <a:r>
              <a:rPr lang="en-US" sz="2800" dirty="0" smtClean="0">
                <a:solidFill>
                  <a:schemeClr val="bg1"/>
                </a:solidFill>
              </a:rPr>
              <a:t>VS Code or </a:t>
            </a:r>
            <a:r>
              <a:rPr lang="en-US" sz="2800" dirty="0" err="1" smtClean="0">
                <a:solidFill>
                  <a:schemeClr val="bg1"/>
                </a:solidFill>
              </a:rPr>
              <a:t>Pycharm</a:t>
            </a:r>
            <a:endParaRPr lang="en-US" sz="2800" dirty="0" smtClean="0">
              <a:solidFill>
                <a:schemeClr val="bg1"/>
              </a:solidFill>
            </a:endParaRPr>
          </a:p>
          <a:p>
            <a:pPr marL="285750" indent="-285750">
              <a:buFont typeface="Wingdings" pitchFamily="2" charset="2"/>
              <a:buChar char="Ø"/>
            </a:pPr>
            <a:r>
              <a:rPr lang="en-US" sz="2800" dirty="0" smtClean="0">
                <a:solidFill>
                  <a:schemeClr val="bg1"/>
                </a:solidFill>
              </a:rPr>
              <a:t>Extensions : </a:t>
            </a:r>
            <a:r>
              <a:rPr lang="en-US" sz="2800" dirty="0" err="1" smtClean="0">
                <a:solidFill>
                  <a:schemeClr val="bg1"/>
                </a:solidFill>
              </a:rPr>
              <a:t>Pygame,Time</a:t>
            </a:r>
            <a:r>
              <a:rPr lang="en-US" sz="2800" dirty="0" smtClean="0">
                <a:solidFill>
                  <a:schemeClr val="bg1"/>
                </a:solidFill>
              </a:rPr>
              <a:t>, Random </a:t>
            </a:r>
            <a:endParaRPr lang="en-US" sz="2800" dirty="0" smtClean="0">
              <a:solidFill>
                <a:schemeClr val="bg1"/>
              </a:solidFill>
            </a:endParaRPr>
          </a:p>
          <a:p>
            <a:pPr marL="285750" indent="-285750">
              <a:buFont typeface="Wingdings" pitchFamily="2" charset="2"/>
              <a:buChar char="Ø"/>
            </a:pPr>
            <a:endParaRPr lang="en-US" sz="2800" dirty="0">
              <a:solidFill>
                <a:schemeClr val="bg1"/>
              </a:solidFill>
            </a:endParaRPr>
          </a:p>
        </p:txBody>
      </p:sp>
    </p:spTree>
    <p:extLst>
      <p:ext uri="{BB962C8B-B14F-4D97-AF65-F5344CB8AC3E}">
        <p14:creationId xmlns:p14="http://schemas.microsoft.com/office/powerpoint/2010/main" val="390054401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023328D-32DE-473B-B37D-4F735B01A418}"/>
              </a:ext>
            </a:extLst>
          </p:cNvPr>
          <p:cNvPicPr>
            <a:picLocks noChangeAspect="1"/>
          </p:cNvPicPr>
          <p:nvPr/>
        </p:nvPicPr>
        <p:blipFill>
          <a:blip r:embed="rId2"/>
          <a:stretch>
            <a:fillRect/>
          </a:stretch>
        </p:blipFill>
        <p:spPr>
          <a:xfrm>
            <a:off x="0" y="-30382"/>
            <a:ext cx="12246014" cy="6888382"/>
          </a:xfrm>
          <a:prstGeom prst="rect">
            <a:avLst/>
          </a:prstGeom>
        </p:spPr>
      </p:pic>
      <p:sp>
        <p:nvSpPr>
          <p:cNvPr id="6" name="Rectangle 5">
            <a:extLst>
              <a:ext uri="{FF2B5EF4-FFF2-40B4-BE49-F238E27FC236}">
                <a16:creationId xmlns:a16="http://schemas.microsoft.com/office/drawing/2014/main" xmlns="" id="{55276645-EB30-47DB-AB20-A7F8A5C4FBE4}"/>
              </a:ext>
            </a:extLst>
          </p:cNvPr>
          <p:cNvSpPr/>
          <p:nvPr/>
        </p:nvSpPr>
        <p:spPr>
          <a:xfrm>
            <a:off x="330197" y="309880"/>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xmlns="" id="{25B03DD1-5856-40CA-8A85-3D69F1F7167C}"/>
              </a:ext>
            </a:extLst>
          </p:cNvPr>
          <p:cNvSpPr/>
          <p:nvPr/>
        </p:nvSpPr>
        <p:spPr>
          <a:xfrm>
            <a:off x="8154623" y="326181"/>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xmlns="" id="{68743C7C-14AD-4D83-BDD8-F511EF28F73E}"/>
              </a:ext>
            </a:extLst>
          </p:cNvPr>
          <p:cNvSpPr/>
          <p:nvPr/>
        </p:nvSpPr>
        <p:spPr>
          <a:xfrm>
            <a:off x="6131333" y="323030"/>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xmlns="" id="{7C9F716B-6183-47CE-88EB-D000F861E8D4}"/>
              </a:ext>
            </a:extLst>
          </p:cNvPr>
          <p:cNvSpPr/>
          <p:nvPr/>
        </p:nvSpPr>
        <p:spPr>
          <a:xfrm>
            <a:off x="4108043" y="323030"/>
            <a:ext cx="1412241" cy="147320"/>
          </a:xfrm>
          <a:prstGeom prst="rect">
            <a:avLst/>
          </a:prstGeom>
          <a:solidFill>
            <a:srgbClr val="814A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A694C498-0E41-46EF-89E4-A8A83794C466}"/>
              </a:ext>
            </a:extLst>
          </p:cNvPr>
          <p:cNvSpPr/>
          <p:nvPr/>
        </p:nvSpPr>
        <p:spPr>
          <a:xfrm>
            <a:off x="2219120" y="315667"/>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3F7D3D76-99E9-48FD-B242-CC190B3D4C08}"/>
              </a:ext>
            </a:extLst>
          </p:cNvPr>
          <p:cNvSpPr/>
          <p:nvPr/>
        </p:nvSpPr>
        <p:spPr>
          <a:xfrm>
            <a:off x="10173311" y="324605"/>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82981BE2-7ABB-4E53-A4C5-4708130E365A}"/>
              </a:ext>
            </a:extLst>
          </p:cNvPr>
          <p:cNvSpPr/>
          <p:nvPr/>
        </p:nvSpPr>
        <p:spPr>
          <a:xfrm>
            <a:off x="86720" y="700145"/>
            <a:ext cx="11861803" cy="893523"/>
          </a:xfrm>
          <a:prstGeom prst="rect">
            <a:avLst/>
          </a:prstGeom>
          <a:solidFill>
            <a:srgbClr val="EE760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smtClean="0"/>
              <a:t> </a:t>
            </a:r>
            <a:r>
              <a:rPr lang="en-US" sz="4000" dirty="0"/>
              <a:t>03. Working Principle</a:t>
            </a:r>
          </a:p>
        </p:txBody>
      </p:sp>
      <p:pic>
        <p:nvPicPr>
          <p:cNvPr id="13" name="Picture 14">
            <a:extLst>
              <a:ext uri="{FF2B5EF4-FFF2-40B4-BE49-F238E27FC236}">
                <a16:creationId xmlns:a16="http://schemas.microsoft.com/office/drawing/2014/main" xmlns="" id="{57399D4F-20B4-41AE-810A-0B4403A699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366437" y="955086"/>
            <a:ext cx="530213" cy="4652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0E8D8FD4-A3E0-4657-8FBD-4B452D0064EA}"/>
              </a:ext>
            </a:extLst>
          </p:cNvPr>
          <p:cNvSpPr txBox="1"/>
          <p:nvPr/>
        </p:nvSpPr>
        <p:spPr>
          <a:xfrm>
            <a:off x="4490977" y="2928394"/>
            <a:ext cx="1273215" cy="1782501"/>
          </a:xfrm>
          <a:prstGeom prst="rect">
            <a:avLst/>
          </a:prstGeom>
          <a:noFill/>
        </p:spPr>
        <p:txBody>
          <a:bodyPr wrap="square" rtlCol="0">
            <a:spAutoFit/>
          </a:bodyPr>
          <a:lstStyle/>
          <a:p>
            <a:endParaRPr lang="en-US" dirty="0"/>
          </a:p>
        </p:txBody>
      </p:sp>
      <p:sp>
        <p:nvSpPr>
          <p:cNvPr id="5" name="TextBox 4"/>
          <p:cNvSpPr txBox="1"/>
          <p:nvPr/>
        </p:nvSpPr>
        <p:spPr>
          <a:xfrm>
            <a:off x="850899" y="2539177"/>
            <a:ext cx="3640077" cy="2862322"/>
          </a:xfrm>
          <a:prstGeom prst="rect">
            <a:avLst/>
          </a:prstGeom>
          <a:noFill/>
        </p:spPr>
        <p:txBody>
          <a:bodyPr wrap="square" rtlCol="0">
            <a:spAutoFit/>
          </a:bodyPr>
          <a:lstStyle/>
          <a:p>
            <a:r>
              <a:rPr lang="en-US" sz="3600" dirty="0">
                <a:solidFill>
                  <a:schemeClr val="bg1"/>
                </a:solidFill>
              </a:rPr>
              <a:t>1. INSTRUCTION</a:t>
            </a:r>
          </a:p>
          <a:p>
            <a:endParaRPr lang="en-US" sz="3600" dirty="0" smtClean="0">
              <a:solidFill>
                <a:schemeClr val="bg1"/>
              </a:solidFill>
            </a:endParaRPr>
          </a:p>
          <a:p>
            <a:r>
              <a:rPr lang="en-US" sz="3600" dirty="0">
                <a:solidFill>
                  <a:schemeClr val="bg1"/>
                </a:solidFill>
              </a:rPr>
              <a:t>2. </a:t>
            </a:r>
            <a:r>
              <a:rPr lang="en-US" sz="3600" dirty="0" smtClean="0">
                <a:solidFill>
                  <a:schemeClr val="bg1"/>
                </a:solidFill>
              </a:rPr>
              <a:t>START</a:t>
            </a:r>
          </a:p>
          <a:p>
            <a:endParaRPr lang="en-US" sz="3600" dirty="0">
              <a:solidFill>
                <a:schemeClr val="bg1"/>
              </a:solidFill>
            </a:endParaRPr>
          </a:p>
          <a:p>
            <a:r>
              <a:rPr lang="en-US" sz="3600" dirty="0" smtClean="0">
                <a:solidFill>
                  <a:schemeClr val="bg1"/>
                </a:solidFill>
              </a:rPr>
              <a:t>3.QUIT</a:t>
            </a:r>
            <a:endParaRPr lang="en-US" sz="3600" dirty="0">
              <a:solidFill>
                <a:schemeClr val="bg1"/>
              </a:solidFill>
            </a:endParaRPr>
          </a:p>
        </p:txBody>
      </p:sp>
    </p:spTree>
    <p:extLst>
      <p:ext uri="{BB962C8B-B14F-4D97-AF65-F5344CB8AC3E}">
        <p14:creationId xmlns:p14="http://schemas.microsoft.com/office/powerpoint/2010/main" val="419744528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023328D-32DE-473B-B37D-4F735B01A418}"/>
              </a:ext>
            </a:extLst>
          </p:cNvPr>
          <p:cNvPicPr>
            <a:picLocks noChangeAspect="1"/>
          </p:cNvPicPr>
          <p:nvPr/>
        </p:nvPicPr>
        <p:blipFill>
          <a:blip r:embed="rId2"/>
          <a:stretch>
            <a:fillRect/>
          </a:stretch>
        </p:blipFill>
        <p:spPr>
          <a:xfrm>
            <a:off x="0" y="-30382"/>
            <a:ext cx="12246014" cy="6888382"/>
          </a:xfrm>
          <a:prstGeom prst="rect">
            <a:avLst/>
          </a:prstGeom>
        </p:spPr>
      </p:pic>
      <p:sp>
        <p:nvSpPr>
          <p:cNvPr id="6" name="Rectangle 5">
            <a:extLst>
              <a:ext uri="{FF2B5EF4-FFF2-40B4-BE49-F238E27FC236}">
                <a16:creationId xmlns:a16="http://schemas.microsoft.com/office/drawing/2014/main" xmlns="" id="{55276645-EB30-47DB-AB20-A7F8A5C4FBE4}"/>
              </a:ext>
            </a:extLst>
          </p:cNvPr>
          <p:cNvSpPr/>
          <p:nvPr/>
        </p:nvSpPr>
        <p:spPr>
          <a:xfrm>
            <a:off x="330197" y="309880"/>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xmlns="" id="{25B03DD1-5856-40CA-8A85-3D69F1F7167C}"/>
              </a:ext>
            </a:extLst>
          </p:cNvPr>
          <p:cNvSpPr/>
          <p:nvPr/>
        </p:nvSpPr>
        <p:spPr>
          <a:xfrm>
            <a:off x="8154623" y="326181"/>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xmlns="" id="{68743C7C-14AD-4D83-BDD8-F511EF28F73E}"/>
              </a:ext>
            </a:extLst>
          </p:cNvPr>
          <p:cNvSpPr/>
          <p:nvPr/>
        </p:nvSpPr>
        <p:spPr>
          <a:xfrm>
            <a:off x="6131333" y="323030"/>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xmlns="" id="{7C9F716B-6183-47CE-88EB-D000F861E8D4}"/>
              </a:ext>
            </a:extLst>
          </p:cNvPr>
          <p:cNvSpPr/>
          <p:nvPr/>
        </p:nvSpPr>
        <p:spPr>
          <a:xfrm>
            <a:off x="4108043" y="323030"/>
            <a:ext cx="1412241" cy="147320"/>
          </a:xfrm>
          <a:prstGeom prst="rect">
            <a:avLst/>
          </a:prstGeom>
          <a:solidFill>
            <a:srgbClr val="814A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A694C498-0E41-46EF-89E4-A8A83794C466}"/>
              </a:ext>
            </a:extLst>
          </p:cNvPr>
          <p:cNvSpPr/>
          <p:nvPr/>
        </p:nvSpPr>
        <p:spPr>
          <a:xfrm>
            <a:off x="2219120" y="315667"/>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3F7D3D76-99E9-48FD-B242-CC190B3D4C08}"/>
              </a:ext>
            </a:extLst>
          </p:cNvPr>
          <p:cNvSpPr/>
          <p:nvPr/>
        </p:nvSpPr>
        <p:spPr>
          <a:xfrm>
            <a:off x="10173311" y="324605"/>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82981BE2-7ABB-4E53-A4C5-4708130E365A}"/>
              </a:ext>
            </a:extLst>
          </p:cNvPr>
          <p:cNvSpPr/>
          <p:nvPr/>
        </p:nvSpPr>
        <p:spPr>
          <a:xfrm>
            <a:off x="86720" y="700145"/>
            <a:ext cx="11861803" cy="893523"/>
          </a:xfrm>
          <a:prstGeom prst="rect">
            <a:avLst/>
          </a:prstGeom>
          <a:solidFill>
            <a:srgbClr val="EE760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t> </a:t>
            </a:r>
            <a:r>
              <a:rPr lang="en-US" sz="4000" dirty="0" smtClean="0"/>
              <a:t>                 03</a:t>
            </a:r>
            <a:r>
              <a:rPr lang="en-US" sz="4000" dirty="0"/>
              <a:t>. Working </a:t>
            </a:r>
            <a:r>
              <a:rPr lang="en-US" sz="4000" dirty="0" smtClean="0"/>
              <a:t>Principle (INSTRUCTION )</a:t>
            </a:r>
            <a:endParaRPr lang="en-US" sz="6600" dirty="0"/>
          </a:p>
        </p:txBody>
      </p:sp>
      <p:pic>
        <p:nvPicPr>
          <p:cNvPr id="13" name="Picture 14">
            <a:extLst>
              <a:ext uri="{FF2B5EF4-FFF2-40B4-BE49-F238E27FC236}">
                <a16:creationId xmlns:a16="http://schemas.microsoft.com/office/drawing/2014/main" xmlns="" id="{57399D4F-20B4-41AE-810A-0B4403A699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366437" y="955086"/>
            <a:ext cx="530213" cy="4652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0E8D8FD4-A3E0-4657-8FBD-4B452D0064EA}"/>
              </a:ext>
            </a:extLst>
          </p:cNvPr>
          <p:cNvSpPr txBox="1"/>
          <p:nvPr/>
        </p:nvSpPr>
        <p:spPr>
          <a:xfrm>
            <a:off x="4490977" y="2928394"/>
            <a:ext cx="1273215" cy="1782501"/>
          </a:xfrm>
          <a:prstGeom prst="rect">
            <a:avLst/>
          </a:prstGeom>
          <a:noFill/>
        </p:spPr>
        <p:txBody>
          <a:bodyPr wrap="square" rtlCol="0">
            <a:spAutoFit/>
          </a:bodyPr>
          <a:lstStyle/>
          <a:p>
            <a:endParaRPr lang="en-US" dirty="0"/>
          </a:p>
        </p:txBody>
      </p:sp>
      <p:sp>
        <p:nvSpPr>
          <p:cNvPr id="5" name="TextBox 4"/>
          <p:cNvSpPr txBox="1"/>
          <p:nvPr/>
        </p:nvSpPr>
        <p:spPr>
          <a:xfrm>
            <a:off x="535751" y="1730736"/>
            <a:ext cx="6648820" cy="4647426"/>
          </a:xfrm>
          <a:prstGeom prst="rect">
            <a:avLst/>
          </a:prstGeom>
          <a:noFill/>
        </p:spPr>
        <p:txBody>
          <a:bodyPr wrap="square" rtlCol="0">
            <a:spAutoFit/>
          </a:bodyPr>
          <a:lstStyle/>
          <a:p>
            <a:r>
              <a:rPr lang="en-US" sz="3200" dirty="0">
                <a:solidFill>
                  <a:srgbClr val="FF0066"/>
                </a:solidFill>
              </a:rPr>
              <a:t>1. </a:t>
            </a:r>
            <a:r>
              <a:rPr lang="en-US" sz="3200" dirty="0" smtClean="0">
                <a:solidFill>
                  <a:srgbClr val="FF0066"/>
                </a:solidFill>
              </a:rPr>
              <a:t>INSTRUCTION : </a:t>
            </a:r>
            <a:r>
              <a:rPr lang="en-US" sz="2400" dirty="0" smtClean="0">
                <a:solidFill>
                  <a:schemeClr val="bg1"/>
                </a:solidFill>
              </a:rPr>
              <a:t>When </a:t>
            </a:r>
            <a:r>
              <a:rPr lang="en-US" sz="2400" dirty="0">
                <a:solidFill>
                  <a:schemeClr val="bg1"/>
                </a:solidFill>
              </a:rPr>
              <a:t>we run the program we will see </a:t>
            </a:r>
            <a:r>
              <a:rPr lang="en-US" sz="2400" dirty="0" smtClean="0">
                <a:solidFill>
                  <a:schemeClr val="bg1"/>
                </a:solidFill>
              </a:rPr>
              <a:t>one </a:t>
            </a:r>
            <a:r>
              <a:rPr lang="en-US" sz="2400" dirty="0">
                <a:solidFill>
                  <a:schemeClr val="bg1"/>
                </a:solidFill>
              </a:rPr>
              <a:t>new window. In this window there will be 3 buttons 1st instruction 2nd start and last one is exit or quit button. When we click on the instruction button we will see the </a:t>
            </a:r>
            <a:r>
              <a:rPr lang="en-US" sz="2400" dirty="0" smtClean="0">
                <a:solidFill>
                  <a:schemeClr val="bg1"/>
                </a:solidFill>
              </a:rPr>
              <a:t>Controls for </a:t>
            </a:r>
            <a:r>
              <a:rPr lang="en-US" sz="2400" dirty="0">
                <a:solidFill>
                  <a:schemeClr val="bg1"/>
                </a:solidFill>
              </a:rPr>
              <a:t>car racing system. For example how to drive, how to go to the right, left side. How to  speed up and speed down. and how to back from instruction page to previous page.</a:t>
            </a:r>
            <a:endParaRPr lang="en-US" sz="2400" dirty="0" smtClean="0">
              <a:solidFill>
                <a:schemeClr val="bg1"/>
              </a:solidFill>
            </a:endParaRPr>
          </a:p>
          <a:p>
            <a:endParaRPr lang="en-US" sz="3600" dirty="0">
              <a:solidFill>
                <a:schemeClr val="bg1"/>
              </a:solidFill>
            </a:endParaRPr>
          </a:p>
          <a:p>
            <a:endParaRPr lang="en-US" sz="3600" dirty="0">
              <a:solidFill>
                <a:schemeClr val="bg1"/>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5244" y="1730737"/>
            <a:ext cx="3933320" cy="20889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5244" y="4054449"/>
            <a:ext cx="3960308" cy="2174653"/>
          </a:xfrm>
          <a:prstGeom prst="rect">
            <a:avLst/>
          </a:prstGeom>
        </p:spPr>
      </p:pic>
    </p:spTree>
    <p:extLst>
      <p:ext uri="{BB962C8B-B14F-4D97-AF65-F5344CB8AC3E}">
        <p14:creationId xmlns:p14="http://schemas.microsoft.com/office/powerpoint/2010/main" val="299643089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023328D-32DE-473B-B37D-4F735B01A418}"/>
              </a:ext>
            </a:extLst>
          </p:cNvPr>
          <p:cNvPicPr>
            <a:picLocks noChangeAspect="1"/>
          </p:cNvPicPr>
          <p:nvPr/>
        </p:nvPicPr>
        <p:blipFill>
          <a:blip r:embed="rId2"/>
          <a:stretch>
            <a:fillRect/>
          </a:stretch>
        </p:blipFill>
        <p:spPr>
          <a:xfrm>
            <a:off x="0" y="-30382"/>
            <a:ext cx="12246014" cy="6888382"/>
          </a:xfrm>
          <a:prstGeom prst="rect">
            <a:avLst/>
          </a:prstGeom>
        </p:spPr>
      </p:pic>
      <p:sp>
        <p:nvSpPr>
          <p:cNvPr id="6" name="Rectangle 5">
            <a:extLst>
              <a:ext uri="{FF2B5EF4-FFF2-40B4-BE49-F238E27FC236}">
                <a16:creationId xmlns:a16="http://schemas.microsoft.com/office/drawing/2014/main" xmlns="" id="{55276645-EB30-47DB-AB20-A7F8A5C4FBE4}"/>
              </a:ext>
            </a:extLst>
          </p:cNvPr>
          <p:cNvSpPr/>
          <p:nvPr/>
        </p:nvSpPr>
        <p:spPr>
          <a:xfrm>
            <a:off x="330197" y="309880"/>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xmlns="" id="{25B03DD1-5856-40CA-8A85-3D69F1F7167C}"/>
              </a:ext>
            </a:extLst>
          </p:cNvPr>
          <p:cNvSpPr/>
          <p:nvPr/>
        </p:nvSpPr>
        <p:spPr>
          <a:xfrm>
            <a:off x="8154623" y="326181"/>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xmlns="" id="{68743C7C-14AD-4D83-BDD8-F511EF28F73E}"/>
              </a:ext>
            </a:extLst>
          </p:cNvPr>
          <p:cNvSpPr/>
          <p:nvPr/>
        </p:nvSpPr>
        <p:spPr>
          <a:xfrm>
            <a:off x="6131333" y="323030"/>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xmlns="" id="{7C9F716B-6183-47CE-88EB-D000F861E8D4}"/>
              </a:ext>
            </a:extLst>
          </p:cNvPr>
          <p:cNvSpPr/>
          <p:nvPr/>
        </p:nvSpPr>
        <p:spPr>
          <a:xfrm>
            <a:off x="4108043" y="323030"/>
            <a:ext cx="1412241" cy="147320"/>
          </a:xfrm>
          <a:prstGeom prst="rect">
            <a:avLst/>
          </a:prstGeom>
          <a:solidFill>
            <a:srgbClr val="814A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A694C498-0E41-46EF-89E4-A8A83794C466}"/>
              </a:ext>
            </a:extLst>
          </p:cNvPr>
          <p:cNvSpPr/>
          <p:nvPr/>
        </p:nvSpPr>
        <p:spPr>
          <a:xfrm>
            <a:off x="2219120" y="315667"/>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3F7D3D76-99E9-48FD-B242-CC190B3D4C08}"/>
              </a:ext>
            </a:extLst>
          </p:cNvPr>
          <p:cNvSpPr/>
          <p:nvPr/>
        </p:nvSpPr>
        <p:spPr>
          <a:xfrm>
            <a:off x="10173311" y="324605"/>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82981BE2-7ABB-4E53-A4C5-4708130E365A}"/>
              </a:ext>
            </a:extLst>
          </p:cNvPr>
          <p:cNvSpPr/>
          <p:nvPr/>
        </p:nvSpPr>
        <p:spPr>
          <a:xfrm>
            <a:off x="86720" y="700145"/>
            <a:ext cx="11861803" cy="893523"/>
          </a:xfrm>
          <a:prstGeom prst="rect">
            <a:avLst/>
          </a:prstGeom>
          <a:solidFill>
            <a:srgbClr val="EE760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600" dirty="0" smtClean="0"/>
              <a:t>            </a:t>
            </a:r>
            <a:r>
              <a:rPr lang="en-US" sz="4000" dirty="0" smtClean="0"/>
              <a:t>03</a:t>
            </a:r>
            <a:r>
              <a:rPr lang="en-US" sz="4000" dirty="0"/>
              <a:t>. Working </a:t>
            </a:r>
            <a:r>
              <a:rPr lang="en-US" sz="4000" dirty="0" smtClean="0"/>
              <a:t>Principle(START )</a:t>
            </a:r>
            <a:endParaRPr lang="en-US" sz="6600" dirty="0"/>
          </a:p>
        </p:txBody>
      </p:sp>
      <p:pic>
        <p:nvPicPr>
          <p:cNvPr id="13" name="Picture 14">
            <a:extLst>
              <a:ext uri="{FF2B5EF4-FFF2-40B4-BE49-F238E27FC236}">
                <a16:creationId xmlns:a16="http://schemas.microsoft.com/office/drawing/2014/main" xmlns="" id="{57399D4F-20B4-41AE-810A-0B4403A699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366437" y="955086"/>
            <a:ext cx="530213" cy="4652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0E8D8FD4-A3E0-4657-8FBD-4B452D0064EA}"/>
              </a:ext>
            </a:extLst>
          </p:cNvPr>
          <p:cNvSpPr txBox="1"/>
          <p:nvPr/>
        </p:nvSpPr>
        <p:spPr>
          <a:xfrm>
            <a:off x="4490977" y="2928394"/>
            <a:ext cx="1273215" cy="1782501"/>
          </a:xfrm>
          <a:prstGeom prst="rect">
            <a:avLst/>
          </a:prstGeom>
          <a:noFill/>
        </p:spPr>
        <p:txBody>
          <a:bodyPr wrap="square" rtlCol="0">
            <a:spAutoFit/>
          </a:bodyPr>
          <a:lstStyle/>
          <a:p>
            <a:endParaRPr lang="en-US" dirty="0"/>
          </a:p>
        </p:txBody>
      </p:sp>
      <p:sp>
        <p:nvSpPr>
          <p:cNvPr id="5" name="TextBox 4"/>
          <p:cNvSpPr txBox="1"/>
          <p:nvPr/>
        </p:nvSpPr>
        <p:spPr>
          <a:xfrm>
            <a:off x="535750" y="1730736"/>
            <a:ext cx="7007823" cy="1200329"/>
          </a:xfrm>
          <a:prstGeom prst="rect">
            <a:avLst/>
          </a:prstGeom>
          <a:noFill/>
        </p:spPr>
        <p:txBody>
          <a:bodyPr wrap="square" rtlCol="0">
            <a:spAutoFit/>
          </a:bodyPr>
          <a:lstStyle/>
          <a:p>
            <a:r>
              <a:rPr lang="en-US" sz="3600" dirty="0" smtClean="0">
                <a:solidFill>
                  <a:srgbClr val="FF0066"/>
                </a:solidFill>
              </a:rPr>
              <a:t>2. START:</a:t>
            </a:r>
            <a:endParaRPr lang="en-US" sz="3600" dirty="0">
              <a:solidFill>
                <a:schemeClr val="bg1"/>
              </a:solidFill>
            </a:endParaRPr>
          </a:p>
          <a:p>
            <a:endParaRPr lang="en-US" sz="3600" dirty="0">
              <a:solidFill>
                <a:schemeClr val="bg1"/>
              </a:solidFill>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46" y="1926167"/>
            <a:ext cx="4044677" cy="224110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9783" y="1896187"/>
            <a:ext cx="3805769" cy="2271079"/>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0284" y="4422098"/>
            <a:ext cx="4361066" cy="2153564"/>
          </a:xfrm>
          <a:prstGeom prst="rect">
            <a:avLst/>
          </a:prstGeom>
        </p:spPr>
      </p:pic>
    </p:spTree>
    <p:extLst>
      <p:ext uri="{BB962C8B-B14F-4D97-AF65-F5344CB8AC3E}">
        <p14:creationId xmlns:p14="http://schemas.microsoft.com/office/powerpoint/2010/main" val="296966498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023328D-32DE-473B-B37D-4F735B01A418}"/>
              </a:ext>
            </a:extLst>
          </p:cNvPr>
          <p:cNvPicPr>
            <a:picLocks noChangeAspect="1"/>
          </p:cNvPicPr>
          <p:nvPr/>
        </p:nvPicPr>
        <p:blipFill>
          <a:blip r:embed="rId2"/>
          <a:stretch>
            <a:fillRect/>
          </a:stretch>
        </p:blipFill>
        <p:spPr>
          <a:xfrm>
            <a:off x="-80334" y="-30382"/>
            <a:ext cx="12246014" cy="6888382"/>
          </a:xfrm>
          <a:prstGeom prst="rect">
            <a:avLst/>
          </a:prstGeom>
        </p:spPr>
      </p:pic>
      <p:sp>
        <p:nvSpPr>
          <p:cNvPr id="6" name="Rectangle 5">
            <a:extLst>
              <a:ext uri="{FF2B5EF4-FFF2-40B4-BE49-F238E27FC236}">
                <a16:creationId xmlns:a16="http://schemas.microsoft.com/office/drawing/2014/main" xmlns="" id="{55276645-EB30-47DB-AB20-A7F8A5C4FBE4}"/>
              </a:ext>
            </a:extLst>
          </p:cNvPr>
          <p:cNvSpPr/>
          <p:nvPr/>
        </p:nvSpPr>
        <p:spPr>
          <a:xfrm>
            <a:off x="330197" y="309880"/>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xmlns="" id="{25B03DD1-5856-40CA-8A85-3D69F1F7167C}"/>
              </a:ext>
            </a:extLst>
          </p:cNvPr>
          <p:cNvSpPr/>
          <p:nvPr/>
        </p:nvSpPr>
        <p:spPr>
          <a:xfrm>
            <a:off x="8154623" y="326181"/>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xmlns="" id="{68743C7C-14AD-4D83-BDD8-F511EF28F73E}"/>
              </a:ext>
            </a:extLst>
          </p:cNvPr>
          <p:cNvSpPr/>
          <p:nvPr/>
        </p:nvSpPr>
        <p:spPr>
          <a:xfrm>
            <a:off x="4173477" y="329171"/>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xmlns="" id="{7C9F716B-6183-47CE-88EB-D000F861E8D4}"/>
              </a:ext>
            </a:extLst>
          </p:cNvPr>
          <p:cNvSpPr/>
          <p:nvPr/>
        </p:nvSpPr>
        <p:spPr>
          <a:xfrm>
            <a:off x="6228943" y="323030"/>
            <a:ext cx="1412241" cy="147320"/>
          </a:xfrm>
          <a:prstGeom prst="rect">
            <a:avLst/>
          </a:prstGeom>
          <a:solidFill>
            <a:srgbClr val="814A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A694C498-0E41-46EF-89E4-A8A83794C466}"/>
              </a:ext>
            </a:extLst>
          </p:cNvPr>
          <p:cNvSpPr/>
          <p:nvPr/>
        </p:nvSpPr>
        <p:spPr>
          <a:xfrm>
            <a:off x="2219120" y="315667"/>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3F7D3D76-99E9-48FD-B242-CC190B3D4C08}"/>
              </a:ext>
            </a:extLst>
          </p:cNvPr>
          <p:cNvSpPr/>
          <p:nvPr/>
        </p:nvSpPr>
        <p:spPr>
          <a:xfrm>
            <a:off x="10173311" y="324605"/>
            <a:ext cx="1412241" cy="147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82981BE2-7ABB-4E53-A4C5-4708130E365A}"/>
              </a:ext>
            </a:extLst>
          </p:cNvPr>
          <p:cNvSpPr/>
          <p:nvPr/>
        </p:nvSpPr>
        <p:spPr>
          <a:xfrm>
            <a:off x="86720" y="700145"/>
            <a:ext cx="11861803" cy="893523"/>
          </a:xfrm>
          <a:prstGeom prst="rect">
            <a:avLst/>
          </a:prstGeom>
          <a:solidFill>
            <a:srgbClr val="EE760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smtClean="0"/>
              <a:t> </a:t>
            </a:r>
            <a:r>
              <a:rPr lang="en-US" sz="4000" dirty="0" smtClean="0"/>
              <a:t>04.Working principal</a:t>
            </a:r>
            <a:endParaRPr lang="en-US" sz="6600" dirty="0"/>
          </a:p>
        </p:txBody>
      </p:sp>
      <p:pic>
        <p:nvPicPr>
          <p:cNvPr id="13" name="Picture 14">
            <a:extLst>
              <a:ext uri="{FF2B5EF4-FFF2-40B4-BE49-F238E27FC236}">
                <a16:creationId xmlns:a16="http://schemas.microsoft.com/office/drawing/2014/main" xmlns="" id="{57399D4F-20B4-41AE-810A-0B4403A699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366437" y="955086"/>
            <a:ext cx="530213" cy="4652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0E8D8FD4-A3E0-4657-8FBD-4B452D0064EA}"/>
              </a:ext>
            </a:extLst>
          </p:cNvPr>
          <p:cNvSpPr txBox="1"/>
          <p:nvPr/>
        </p:nvSpPr>
        <p:spPr>
          <a:xfrm>
            <a:off x="4490977" y="2928394"/>
            <a:ext cx="1273215" cy="1782501"/>
          </a:xfrm>
          <a:prstGeom prst="rect">
            <a:avLst/>
          </a:prstGeom>
          <a:noFill/>
        </p:spPr>
        <p:txBody>
          <a:bodyPr wrap="square" rtlCol="0">
            <a:spAutoFit/>
          </a:bodyPr>
          <a:lstStyle/>
          <a:p>
            <a:endParaRPr lang="en-US" dirty="0"/>
          </a:p>
        </p:txBody>
      </p:sp>
      <p:sp>
        <p:nvSpPr>
          <p:cNvPr id="3" name="TextBox 2"/>
          <p:cNvSpPr txBox="1"/>
          <p:nvPr/>
        </p:nvSpPr>
        <p:spPr>
          <a:xfrm>
            <a:off x="1366437" y="2171700"/>
            <a:ext cx="7214855" cy="1077218"/>
          </a:xfrm>
          <a:prstGeom prst="rect">
            <a:avLst/>
          </a:prstGeom>
          <a:noFill/>
        </p:spPr>
        <p:txBody>
          <a:bodyPr wrap="square" rtlCol="0">
            <a:spAutoFit/>
          </a:bodyPr>
          <a:lstStyle/>
          <a:p>
            <a:r>
              <a:rPr lang="en-US" sz="3600" dirty="0">
                <a:solidFill>
                  <a:srgbClr val="FF0066"/>
                </a:solidFill>
              </a:rPr>
              <a:t>3.QUIT</a:t>
            </a:r>
            <a:r>
              <a:rPr lang="en-US" sz="3600" dirty="0" smtClean="0">
                <a:solidFill>
                  <a:srgbClr val="FF0066"/>
                </a:solidFill>
              </a:rPr>
              <a:t>: </a:t>
            </a:r>
            <a:r>
              <a:rPr lang="en-US" sz="2800" dirty="0" smtClean="0">
                <a:solidFill>
                  <a:schemeClr val="bg1"/>
                </a:solidFill>
              </a:rPr>
              <a:t>When </a:t>
            </a:r>
            <a:r>
              <a:rPr lang="en-US" sz="2800" dirty="0">
                <a:solidFill>
                  <a:schemeClr val="bg1"/>
                </a:solidFill>
              </a:rPr>
              <a:t>we click the Quit button we will exit the </a:t>
            </a:r>
            <a:r>
              <a:rPr lang="en-US" sz="2800" dirty="0" smtClean="0">
                <a:solidFill>
                  <a:schemeClr val="bg1"/>
                </a:solidFill>
              </a:rPr>
              <a:t>game.</a:t>
            </a:r>
            <a:endParaRPr lang="en-US" sz="2800" dirty="0">
              <a:solidFill>
                <a:schemeClr val="bg1"/>
              </a:solidFill>
            </a:endParaRPr>
          </a:p>
        </p:txBody>
      </p:sp>
    </p:spTree>
    <p:extLst>
      <p:ext uri="{BB962C8B-B14F-4D97-AF65-F5344CB8AC3E}">
        <p14:creationId xmlns:p14="http://schemas.microsoft.com/office/powerpoint/2010/main" val="8233084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8">
    <wetp:webextensionref xmlns:r="http://schemas.openxmlformats.org/officeDocument/2006/relationships" r:id="rId1"/>
  </wetp:taskpane>
  <wetp:taskpane dockstate="right" visibility="0" width="438" row="10">
    <wetp:webextensionref xmlns:r="http://schemas.openxmlformats.org/officeDocument/2006/relationships" r:id="rId2"/>
  </wetp:taskpane>
  <wetp:taskpane dockstate="right" visibility="0" width="438" row="8">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A880C13C-3CBA-46CD-8B0F-4AF489A6AC5C}">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5F6EB2C7-CCBF-4734-A4A3-65883C5856D6}">
  <we:reference id="wa104381411" version="1.0.0.0" store="en-US" storeType="OMEX"/>
  <we:alternateReferences>
    <we:reference id="wa104381411" version="1.0.0.0" store="WA104381411"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8DE1B5E7-7503-44C4-B5A9-B1A38D193D70}">
  <we:reference id="wa200002185" version="1.0.0.0" store="en-US" storeType="OMEX"/>
  <we:alternateReferences>
    <we:reference id="wa200002185" version="1.0.0.0" store="WA200002185"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3474</TotalTime>
  <Words>466</Words>
  <Application>Microsoft Office PowerPoint</Application>
  <PresentationFormat>Custom</PresentationFormat>
  <Paragraphs>59</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 Rifat</dc:creator>
  <cp:lastModifiedBy>pc</cp:lastModifiedBy>
  <cp:revision>224</cp:revision>
  <dcterms:created xsi:type="dcterms:W3CDTF">2021-03-12T03:23:13Z</dcterms:created>
  <dcterms:modified xsi:type="dcterms:W3CDTF">2023-03-03T05:15:01Z</dcterms:modified>
</cp:coreProperties>
</file>